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4" y="1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143000" y="-1732048"/>
            <a:ext cx="19236418" cy="12019048"/>
            <a:chOff x="-1143475" y="-1733333"/>
            <a:chExt cx="19236418" cy="1201904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0761684" y="-6633407"/>
              <a:ext cx="38472837" cy="2403809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143475" y="-1733333"/>
              <a:ext cx="19236418" cy="120190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7789300" y="-167745"/>
            <a:ext cx="8617872" cy="11038721"/>
            <a:chOff x="-7789300" y="-167745"/>
            <a:chExt cx="8617872" cy="1103872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789300" y="-167745"/>
              <a:ext cx="8617872" cy="1103872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308" y="2877828"/>
            <a:ext cx="12886540" cy="37049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09464" y="-1200000"/>
            <a:ext cx="18895119" cy="11797412"/>
            <a:chOff x="-609464" y="-1200000"/>
            <a:chExt cx="18895119" cy="1179741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9464" y="-1200000"/>
              <a:ext cx="18895119" cy="1179741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3333" y="3132373"/>
            <a:ext cx="15695238" cy="6505722"/>
            <a:chOff x="933333" y="3132373"/>
            <a:chExt cx="15695238" cy="650572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333" y="3132373"/>
              <a:ext cx="15695238" cy="650572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4383" y="3660726"/>
            <a:ext cx="6263112" cy="121901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9359" y="448966"/>
            <a:ext cx="11943942" cy="268166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8336" y="4630128"/>
            <a:ext cx="14132064" cy="162301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0661" y="6328093"/>
            <a:ext cx="8317506" cy="25332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09464" y="-1200000"/>
            <a:ext cx="18895119" cy="11797412"/>
            <a:chOff x="-609464" y="-1200000"/>
            <a:chExt cx="18895119" cy="1179741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9464" y="-1200000"/>
              <a:ext cx="18895119" cy="1179741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3333" y="3132373"/>
            <a:ext cx="15695238" cy="6505722"/>
            <a:chOff x="933333" y="3132373"/>
            <a:chExt cx="15695238" cy="650572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333" y="3132373"/>
              <a:ext cx="15695238" cy="650572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4379" y="3643812"/>
            <a:ext cx="7070305" cy="207233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9359" y="448966"/>
            <a:ext cx="11036784" cy="268166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7231" y="5693127"/>
            <a:ext cx="13687221" cy="30402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09464" y="-1200000"/>
            <a:ext cx="18895119" cy="11797412"/>
            <a:chOff x="-609464" y="-1200000"/>
            <a:chExt cx="18895119" cy="1179741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9464" y="-1200000"/>
              <a:ext cx="18895119" cy="1179741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3333" y="3132373"/>
            <a:ext cx="15695238" cy="6505722"/>
            <a:chOff x="933333" y="3132373"/>
            <a:chExt cx="15695238" cy="650572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333" y="3132373"/>
              <a:ext cx="15695238" cy="650572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4379" y="3643812"/>
            <a:ext cx="7070305" cy="207233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9359" y="448966"/>
            <a:ext cx="11036784" cy="268166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7231" y="5693127"/>
            <a:ext cx="4526150" cy="30402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09464" y="-1200000"/>
            <a:ext cx="18895119" cy="11797412"/>
            <a:chOff x="-609464" y="-1200000"/>
            <a:chExt cx="18895119" cy="1179741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9464" y="-1200000"/>
              <a:ext cx="18895119" cy="1179741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3333" y="3132373"/>
            <a:ext cx="15695238" cy="6505722"/>
            <a:chOff x="933333" y="3132373"/>
            <a:chExt cx="15695238" cy="650572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333" y="3132373"/>
              <a:ext cx="15695238" cy="650572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4383" y="3660726"/>
            <a:ext cx="6986396" cy="207233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9359" y="448966"/>
            <a:ext cx="11036784" cy="268166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7231" y="5308358"/>
            <a:ext cx="12874342" cy="44575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04762" y="-1561905"/>
            <a:ext cx="19236418" cy="12019048"/>
            <a:chOff x="-904762" y="-1561905"/>
            <a:chExt cx="19236418" cy="1201904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04762" y="-1561905"/>
              <a:ext cx="19236418" cy="120190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7789300" y="-158221"/>
            <a:ext cx="8617872" cy="11038721"/>
            <a:chOff x="-7789300" y="-158221"/>
            <a:chExt cx="8617872" cy="1103872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2051361" y="-5630706"/>
              <a:ext cx="17235743" cy="22077442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789300" y="-158221"/>
              <a:ext cx="8617872" cy="1103872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4368" y="5569720"/>
            <a:ext cx="6982536" cy="101584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4574" y="3064915"/>
            <a:ext cx="12810388" cy="37049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09524" y="-1241020"/>
            <a:ext cx="18895119" cy="11797412"/>
            <a:chOff x="-609524" y="-1241020"/>
            <a:chExt cx="18895119" cy="1179741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9524" y="-1241020"/>
              <a:ext cx="18895119" cy="1179741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00956" y="2943773"/>
            <a:ext cx="3465106" cy="6092391"/>
            <a:chOff x="1000956" y="2943773"/>
            <a:chExt cx="3465106" cy="609239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0956" y="2943773"/>
              <a:ext cx="3465106" cy="609239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950045" y="2943773"/>
            <a:ext cx="3465106" cy="6092391"/>
            <a:chOff x="4950045" y="2943773"/>
            <a:chExt cx="3465106" cy="609239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0045" y="2943773"/>
              <a:ext cx="3465106" cy="609239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899134" y="2943773"/>
            <a:ext cx="3465106" cy="6092391"/>
            <a:chOff x="8899134" y="2943773"/>
            <a:chExt cx="3465106" cy="609239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9134" y="2943773"/>
              <a:ext cx="3465106" cy="609239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848223" y="2943773"/>
            <a:ext cx="3465106" cy="6092391"/>
            <a:chOff x="12848223" y="2943773"/>
            <a:chExt cx="3465106" cy="609239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48223" y="2943773"/>
              <a:ext cx="3465106" cy="609239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38095" y="9060012"/>
            <a:ext cx="16038095" cy="216179"/>
            <a:chOff x="638095" y="9060012"/>
            <a:chExt cx="16038095" cy="216179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638095" y="9100188"/>
              <a:ext cx="16038095" cy="126542"/>
              <a:chOff x="638095" y="9100188"/>
              <a:chExt cx="16038095" cy="126542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-10800000">
                <a:off x="638095" y="9100188"/>
                <a:ext cx="16038095" cy="126542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2617636" y="9060012"/>
              <a:ext cx="12079015" cy="216179"/>
              <a:chOff x="2617636" y="9060012"/>
              <a:chExt cx="12079015" cy="216179"/>
            </a:xfrm>
          </p:grpSpPr>
          <p:grpSp>
            <p:nvGrpSpPr>
              <p:cNvPr id="1009" name="그룹 1009"/>
              <p:cNvGrpSpPr/>
              <p:nvPr/>
            </p:nvGrpSpPr>
            <p:grpSpPr>
              <a:xfrm>
                <a:off x="2617636" y="9060012"/>
                <a:ext cx="216179" cy="216179"/>
                <a:chOff x="2617636" y="9060012"/>
                <a:chExt cx="216179" cy="216179"/>
              </a:xfrm>
            </p:grpSpPr>
            <p:pic>
              <p:nvPicPr>
                <p:cNvPr id="23" name="Object 22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617636" y="9060012"/>
                  <a:ext cx="216179" cy="216179"/>
                </a:xfrm>
                <a:prstGeom prst="rect">
                  <a:avLst/>
                </a:prstGeom>
              </p:spPr>
            </p:pic>
          </p:grpSp>
          <p:grpSp>
            <p:nvGrpSpPr>
              <p:cNvPr id="1010" name="그룹 1010"/>
              <p:cNvGrpSpPr/>
              <p:nvPr/>
            </p:nvGrpSpPr>
            <p:grpSpPr>
              <a:xfrm>
                <a:off x="6571914" y="9060012"/>
                <a:ext cx="216179" cy="216179"/>
                <a:chOff x="6571914" y="9060012"/>
                <a:chExt cx="216179" cy="216179"/>
              </a:xfrm>
            </p:grpSpPr>
            <p:pic>
              <p:nvPicPr>
                <p:cNvPr id="26" name="Object 25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571914" y="9060012"/>
                  <a:ext cx="216179" cy="216179"/>
                </a:xfrm>
                <a:prstGeom prst="rect">
                  <a:avLst/>
                </a:prstGeom>
              </p:spPr>
            </p:pic>
          </p:grpSp>
          <p:grpSp>
            <p:nvGrpSpPr>
              <p:cNvPr id="1011" name="그룹 1011"/>
              <p:cNvGrpSpPr/>
              <p:nvPr/>
            </p:nvGrpSpPr>
            <p:grpSpPr>
              <a:xfrm>
                <a:off x="10526193" y="9060012"/>
                <a:ext cx="216179" cy="216179"/>
                <a:chOff x="10526193" y="9060012"/>
                <a:chExt cx="216179" cy="216179"/>
              </a:xfrm>
            </p:grpSpPr>
            <p:pic>
              <p:nvPicPr>
                <p:cNvPr id="29" name="Object 28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0526193" y="9060012"/>
                  <a:ext cx="216179" cy="216179"/>
                </a:xfrm>
                <a:prstGeom prst="rect">
                  <a:avLst/>
                </a:prstGeom>
              </p:spPr>
            </p:pic>
          </p:grpSp>
          <p:grpSp>
            <p:nvGrpSpPr>
              <p:cNvPr id="1012" name="그룹 1012"/>
              <p:cNvGrpSpPr/>
              <p:nvPr/>
            </p:nvGrpSpPr>
            <p:grpSpPr>
              <a:xfrm>
                <a:off x="14480471" y="9060012"/>
                <a:ext cx="216179" cy="216179"/>
                <a:chOff x="14480471" y="9060012"/>
                <a:chExt cx="216179" cy="216179"/>
              </a:xfrm>
            </p:grpSpPr>
            <p:pic>
              <p:nvPicPr>
                <p:cNvPr id="32" name="Object 31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4480471" y="9060012"/>
                  <a:ext cx="216179" cy="21617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61896" y="4978744"/>
            <a:ext cx="1736630" cy="637064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55325" y="4957696"/>
            <a:ext cx="2848894" cy="637064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0265982" y="4103811"/>
            <a:ext cx="731410" cy="553875"/>
            <a:chOff x="10265982" y="4103811"/>
            <a:chExt cx="731410" cy="55387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65982" y="4103811"/>
              <a:ext cx="731410" cy="55387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0982" y="4979487"/>
            <a:ext cx="2271594" cy="637064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6383867" y="4103811"/>
            <a:ext cx="597463" cy="597463"/>
            <a:chOff x="6383867" y="4103811"/>
            <a:chExt cx="597463" cy="597463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83867" y="4103811"/>
              <a:ext cx="597463" cy="597463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309173" y="5008534"/>
            <a:ext cx="2271594" cy="637064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14252998" y="4103811"/>
            <a:ext cx="655557" cy="655557"/>
            <a:chOff x="14252998" y="4103811"/>
            <a:chExt cx="655557" cy="655557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52998" y="4103811"/>
              <a:ext cx="655557" cy="655557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69364" y="609865"/>
            <a:ext cx="10402890" cy="2681662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2464583" y="3991061"/>
            <a:ext cx="537852" cy="779374"/>
            <a:chOff x="2464583" y="3991061"/>
            <a:chExt cx="537852" cy="779374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64583" y="3991061"/>
              <a:ext cx="537852" cy="7793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09464" y="-1200000"/>
            <a:ext cx="18895119" cy="11797412"/>
            <a:chOff x="-609464" y="-1200000"/>
            <a:chExt cx="18895119" cy="1179741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9464" y="-1200000"/>
              <a:ext cx="18895119" cy="1179741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3333" y="3132373"/>
            <a:ext cx="15695238" cy="6505722"/>
            <a:chOff x="933333" y="3132373"/>
            <a:chExt cx="15695238" cy="650572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333" y="3132373"/>
              <a:ext cx="15695238" cy="650572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4379" y="3660725"/>
            <a:ext cx="7227146" cy="207232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9359" y="448966"/>
            <a:ext cx="9665000" cy="268166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7227" y="5693123"/>
            <a:ext cx="14279270" cy="30402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09464" y="-1200000"/>
            <a:ext cx="18895119" cy="11797412"/>
            <a:chOff x="-609464" y="-1200000"/>
            <a:chExt cx="18895119" cy="1179741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9464" y="-1200000"/>
              <a:ext cx="18895119" cy="1179741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3333" y="3132373"/>
            <a:ext cx="15695238" cy="6505722"/>
            <a:chOff x="933333" y="3132373"/>
            <a:chExt cx="15695238" cy="650572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333" y="3132373"/>
              <a:ext cx="15695238" cy="650572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4383" y="3660726"/>
            <a:ext cx="6646087" cy="207233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9359" y="448966"/>
            <a:ext cx="9665000" cy="268166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7231" y="5693127"/>
            <a:ext cx="13628701" cy="30402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09464" y="-1200000"/>
            <a:ext cx="18895119" cy="11797412"/>
            <a:chOff x="-609464" y="-1200000"/>
            <a:chExt cx="18895119" cy="1179741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9464" y="-1200000"/>
              <a:ext cx="18895119" cy="1179741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05795" y="3077296"/>
            <a:ext cx="15695238" cy="6505722"/>
            <a:chOff x="905795" y="3077296"/>
            <a:chExt cx="15695238" cy="650572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795" y="3077296"/>
              <a:ext cx="15695238" cy="650572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4383" y="3660726"/>
            <a:ext cx="6646087" cy="207233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9359" y="448966"/>
            <a:ext cx="9665000" cy="268166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7231" y="5693127"/>
            <a:ext cx="14040169" cy="23316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09464" y="-1200000"/>
            <a:ext cx="18895119" cy="11797412"/>
            <a:chOff x="-609464" y="-1200000"/>
            <a:chExt cx="18895119" cy="1179741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9464" y="-1200000"/>
              <a:ext cx="18895119" cy="1179741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92025" y="3063526"/>
            <a:ext cx="15695238" cy="6505722"/>
            <a:chOff x="892025" y="3063526"/>
            <a:chExt cx="15695238" cy="650572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025" y="3063526"/>
              <a:ext cx="15695238" cy="650572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6840" y="3633183"/>
            <a:ext cx="6844178" cy="207233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9359" y="448966"/>
            <a:ext cx="11024717" cy="268166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7231" y="5693127"/>
            <a:ext cx="14172296" cy="304029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226226" y="7854385"/>
            <a:ext cx="730471" cy="730308"/>
            <a:chOff x="2226226" y="7854385"/>
            <a:chExt cx="730471" cy="73030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26226" y="7854385"/>
              <a:ext cx="730471" cy="7303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09464" y="-1200000"/>
            <a:ext cx="18895119" cy="11797412"/>
            <a:chOff x="-609464" y="-1200000"/>
            <a:chExt cx="18895119" cy="1179741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9464" y="-1200000"/>
              <a:ext cx="18895119" cy="1179741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3333" y="3132373"/>
            <a:ext cx="15695238" cy="6505722"/>
            <a:chOff x="933333" y="3132373"/>
            <a:chExt cx="15695238" cy="650572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333" y="3132373"/>
              <a:ext cx="15695238" cy="650572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4383" y="3660726"/>
            <a:ext cx="7070305" cy="207233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9359" y="448966"/>
            <a:ext cx="11024717" cy="268166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7231" y="5693127"/>
            <a:ext cx="13846779" cy="22402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09464" y="-1200000"/>
            <a:ext cx="18895119" cy="11797412"/>
            <a:chOff x="-609464" y="-1200000"/>
            <a:chExt cx="18895119" cy="1179741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9464" y="-1200000"/>
              <a:ext cx="18895119" cy="1179741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05795" y="3118604"/>
            <a:ext cx="15695238" cy="6505722"/>
            <a:chOff x="905795" y="3118604"/>
            <a:chExt cx="15695238" cy="650572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795" y="3118604"/>
              <a:ext cx="15695238" cy="650572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4383" y="3660726"/>
            <a:ext cx="6631459" cy="207233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9359" y="448966"/>
            <a:ext cx="11943942" cy="268166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7231" y="5294590"/>
            <a:ext cx="14245903" cy="44575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09464" y="-1200000"/>
            <a:ext cx="18895119" cy="11797412"/>
            <a:chOff x="-609464" y="-1200000"/>
            <a:chExt cx="18895119" cy="1179741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9464" y="-1200000"/>
              <a:ext cx="18895119" cy="1179741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78256" y="3118604"/>
            <a:ext cx="15695238" cy="6505722"/>
            <a:chOff x="878256" y="3118604"/>
            <a:chExt cx="15695238" cy="650572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256" y="3118604"/>
              <a:ext cx="15695238" cy="650572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4383" y="3660726"/>
            <a:ext cx="6631459" cy="207233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9359" y="448966"/>
            <a:ext cx="11943942" cy="268166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7231" y="5294593"/>
            <a:ext cx="13574524" cy="374893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02530" y="8089591"/>
            <a:ext cx="828459" cy="905320"/>
            <a:chOff x="1302530" y="8089591"/>
            <a:chExt cx="828459" cy="90532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2530" y="8089591"/>
              <a:ext cx="828459" cy="9053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2</cp:revision>
  <dcterms:created xsi:type="dcterms:W3CDTF">2021-12-29T14:13:41Z</dcterms:created>
  <dcterms:modified xsi:type="dcterms:W3CDTF">2023-05-23T12:09:19Z</dcterms:modified>
</cp:coreProperties>
</file>