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jpg" ContentType="image/jpg"/>
  <Default Extension="png" ContentType="image/png"/>
  <Default Extension="gif" ContentType="image/gif"/>
  <Override PartName="/docProps/app.xml" ContentType="application/vnd.openxmlformats-officedocument.extended-properties+xml"/>
  <Override PartName="/ppt/theme/theme1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8288000" cy="10287000" type="screen4x3"/>
  <p:notesSz cx="10287000" cy="1828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8.png"/><Relationship Id="rId11" Type="http://schemas.openxmlformats.org/officeDocument/2006/relationships/image" Target="../media/image19.png"/><Relationship Id="rId12" Type="http://schemas.openxmlformats.org/officeDocument/2006/relationships/image" Target="../media/image20.png"/><Relationship Id="rId13" Type="http://schemas.openxmlformats.org/officeDocument/2006/relationships/image" Target="../media/image21.png"/><Relationship Id="rId14" Type="http://schemas.openxmlformats.org/officeDocument/2006/relationships/image" Target="../media/image22.png"/><Relationship Id="rId15" Type="http://schemas.openxmlformats.org/officeDocument/2006/relationships/image" Target="../media/image2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68471" y="3817789"/>
            <a:ext cx="14842545" cy="15237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514" y="4334460"/>
            <a:ext cx="2826543" cy="1269811"/>
          </a:xfrm>
          <a:prstGeom prst="rect">
            <a:avLst/>
          </a:prstGeom>
        </p:spPr>
      </p:pic>
      <p:grpSp>
        <p:nvGrpSpPr>
          <p:cNvPr id="1001" name="그룹 1001"/>
          <p:cNvGrpSpPr/>
          <p:nvPr/>
        </p:nvGrpSpPr>
        <p:grpSpPr>
          <a:xfrm>
            <a:off x="494385" y="5842803"/>
            <a:ext cx="1103137" cy="984949"/>
            <a:chOff x="494385" y="5842803"/>
            <a:chExt cx="1103137" cy="984949"/>
          </a:xfrm>
        </p:grpSpPr>
        <p:pic>
          <p:nvPicPr>
            <p:cNvPr id="4" name="Object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1320000">
              <a:off x="494385" y="5842803"/>
              <a:ext cx="1103137" cy="984949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370656" y="288288"/>
            <a:ext cx="13396233" cy="3474903"/>
            <a:chOff x="370656" y="288288"/>
            <a:chExt cx="13396233" cy="3474903"/>
          </a:xfrm>
        </p:grpSpPr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5767" y="1371394"/>
              <a:ext cx="10606950" cy="888867"/>
            </a:xfrm>
            <a:prstGeom prst="rect">
              <a:avLst/>
            </a:prstGeom>
          </p:spPr>
        </p:pic>
        <p:grpSp>
          <p:nvGrpSpPr>
            <p:cNvPr id="1003" name="그룹 1003"/>
            <p:cNvGrpSpPr/>
            <p:nvPr/>
          </p:nvGrpSpPr>
          <p:grpSpPr>
            <a:xfrm>
              <a:off x="370656" y="288288"/>
              <a:ext cx="13396233" cy="3474903"/>
              <a:chOff x="370656" y="288288"/>
              <a:chExt cx="13396233" cy="3474903"/>
            </a:xfrm>
          </p:grpSpPr>
          <p:pic>
            <p:nvPicPr>
              <p:cNvPr id="9" name="Object 8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75421" y="193053"/>
                <a:ext cx="12359275" cy="1269810"/>
              </a:xfrm>
              <a:prstGeom prst="rect">
                <a:avLst/>
              </a:prstGeom>
            </p:spPr>
          </p:pic>
          <p:pic>
            <p:nvPicPr>
              <p:cNvPr id="10" name="Object 9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500677" y="3074320"/>
                <a:ext cx="13474271" cy="888867"/>
              </a:xfrm>
              <a:prstGeom prst="rect">
                <a:avLst/>
              </a:prstGeom>
            </p:spPr>
          </p:pic>
          <p:pic>
            <p:nvPicPr>
              <p:cNvPr id="11" name="Object 10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521269" y="2244947"/>
                <a:ext cx="11846844" cy="1422187"/>
              </a:xfrm>
              <a:prstGeom prst="rect">
                <a:avLst/>
              </a:prstGeom>
            </p:spPr>
          </p:pic>
        </p:grpSp>
      </p:grpSp>
      <p:pic>
        <p:nvPicPr>
          <p:cNvPr id="14" name="Object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78565" y="5272492"/>
            <a:ext cx="13489600" cy="888867"/>
          </a:xfrm>
          <a:prstGeom prst="rect">
            <a:avLst/>
          </a:prstGeom>
        </p:spPr>
      </p:pic>
      <p:pic>
        <p:nvPicPr>
          <p:cNvPr id="15" name="Object 14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393617" y="6484410"/>
            <a:ext cx="3446229" cy="10158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104774" y="2614248"/>
            <a:ext cx="18407452" cy="6210372"/>
            <a:chOff x="104774" y="2614248"/>
            <a:chExt cx="18407452" cy="6210372"/>
          </a:xfrm>
        </p:grpSpPr>
        <p:grpSp>
          <p:nvGrpSpPr>
            <p:cNvPr id="1002" name="그룹 1002"/>
            <p:cNvGrpSpPr/>
            <p:nvPr/>
          </p:nvGrpSpPr>
          <p:grpSpPr>
            <a:xfrm>
              <a:off x="12326660" y="3376684"/>
              <a:ext cx="6185566" cy="5349401"/>
              <a:chOff x="12326660" y="3376684"/>
              <a:chExt cx="6185566" cy="5349401"/>
            </a:xfrm>
          </p:grpSpPr>
          <p:grpSp>
            <p:nvGrpSpPr>
              <p:cNvPr id="1003" name="그룹 1003"/>
              <p:cNvGrpSpPr/>
              <p:nvPr/>
            </p:nvGrpSpPr>
            <p:grpSpPr>
              <a:xfrm>
                <a:off x="13100854" y="4655075"/>
                <a:ext cx="4100637" cy="883537"/>
                <a:chOff x="13100854" y="4655075"/>
                <a:chExt cx="4100637" cy="883537"/>
              </a:xfrm>
            </p:grpSpPr>
            <p:pic>
              <p:nvPicPr>
                <p:cNvPr id="5" name="Object 4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13100854" y="4655075"/>
                  <a:ext cx="4100637" cy="883537"/>
                </a:xfrm>
                <a:prstGeom prst="rect">
                  <a:avLst/>
                </a:prstGeom>
              </p:spPr>
            </p:pic>
          </p:grpSp>
          <p:grpSp>
            <p:nvGrpSpPr>
              <p:cNvPr id="1004" name="그룹 1004"/>
              <p:cNvGrpSpPr/>
              <p:nvPr/>
            </p:nvGrpSpPr>
            <p:grpSpPr>
              <a:xfrm>
                <a:off x="15740153" y="3901189"/>
                <a:ext cx="2366690" cy="2103396"/>
                <a:chOff x="15740153" y="3901189"/>
                <a:chExt cx="2366690" cy="2103396"/>
              </a:xfrm>
            </p:grpSpPr>
            <p:pic>
              <p:nvPicPr>
                <p:cNvPr id="8" name="Object 7"/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 rot="8220000">
                  <a:off x="15740153" y="3901189"/>
                  <a:ext cx="2366690" cy="2103396"/>
                </a:xfrm>
                <a:prstGeom prst="rect">
                  <a:avLst/>
                </a:prstGeom>
              </p:spPr>
            </p:pic>
          </p:grpSp>
          <p:grpSp>
            <p:nvGrpSpPr>
              <p:cNvPr id="1005" name="그룹 1005"/>
              <p:cNvGrpSpPr/>
              <p:nvPr/>
            </p:nvGrpSpPr>
            <p:grpSpPr>
              <a:xfrm>
                <a:off x="13100854" y="4655075"/>
                <a:ext cx="4068048" cy="4071010"/>
                <a:chOff x="13100854" y="4655075"/>
                <a:chExt cx="4068048" cy="4071010"/>
              </a:xfrm>
            </p:grpSpPr>
            <p:pic>
              <p:nvPicPr>
                <p:cNvPr id="11" name="Object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13825949" y="4571267"/>
                  <a:ext cx="2717211" cy="1117432"/>
                </a:xfrm>
                <a:prstGeom prst="rect">
                  <a:avLst/>
                </a:prstGeom>
              </p:spPr>
            </p:pic>
            <p:pic>
              <p:nvPicPr>
                <p:cNvPr id="12" name="Object 11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13034189" y="5370612"/>
                  <a:ext cx="3948866" cy="3466581"/>
                </a:xfrm>
                <a:prstGeom prst="rect">
                  <a:avLst/>
                </a:prstGeom>
              </p:spPr>
            </p:pic>
          </p:grpSp>
          <p:grpSp>
            <p:nvGrpSpPr>
              <p:cNvPr id="1006" name="그룹 1006"/>
              <p:cNvGrpSpPr/>
              <p:nvPr/>
            </p:nvGrpSpPr>
            <p:grpSpPr>
              <a:xfrm>
                <a:off x="12452205" y="3675963"/>
                <a:ext cx="2203346" cy="1958224"/>
                <a:chOff x="12452205" y="3675963"/>
                <a:chExt cx="2203346" cy="1958224"/>
              </a:xfrm>
            </p:grpSpPr>
            <p:pic>
              <p:nvPicPr>
                <p:cNvPr id="15" name="Object 14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 rot="-480000">
                  <a:off x="12452205" y="3675963"/>
                  <a:ext cx="2203346" cy="1958224"/>
                </a:xfrm>
                <a:prstGeom prst="rect">
                  <a:avLst/>
                </a:prstGeom>
              </p:spPr>
            </p:pic>
          </p:grpSp>
        </p:grpSp>
        <p:pic>
          <p:nvPicPr>
            <p:cNvPr id="18" name="Object 17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04430" y="2687917"/>
              <a:ext cx="12941789" cy="2067250"/>
            </a:xfrm>
            <a:prstGeom prst="rect">
              <a:avLst/>
            </a:prstGeom>
          </p:spPr>
        </p:pic>
        <p:pic>
          <p:nvPicPr>
            <p:cNvPr id="19" name="Object 18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78452" y="7987846"/>
              <a:ext cx="6415005" cy="888867"/>
            </a:xfrm>
            <a:prstGeom prst="rect">
              <a:avLst/>
            </a:prstGeom>
          </p:spPr>
        </p:pic>
        <p:grpSp>
          <p:nvGrpSpPr>
            <p:cNvPr id="1007" name="그룹 1007"/>
            <p:cNvGrpSpPr/>
            <p:nvPr/>
          </p:nvGrpSpPr>
          <p:grpSpPr>
            <a:xfrm>
              <a:off x="104774" y="2614248"/>
              <a:ext cx="1722499" cy="1817798"/>
              <a:chOff x="104774" y="2614248"/>
              <a:chExt cx="1722499" cy="1817798"/>
            </a:xfrm>
          </p:grpSpPr>
          <p:pic>
            <p:nvPicPr>
              <p:cNvPr id="21" name="Object 20"/>
              <p:cNvPicPr>
                <a:picLocks noChangeAspect="1"/>
              </p:cNvPicPr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104774" y="2614248"/>
                <a:ext cx="1722499" cy="1817798"/>
              </a:xfrm>
              <a:prstGeom prst="rect">
                <a:avLst/>
              </a:prstGeom>
            </p:spPr>
          </p:pic>
        </p:grpSp>
        <p:grpSp>
          <p:nvGrpSpPr>
            <p:cNvPr id="1008" name="그룹 1008"/>
            <p:cNvGrpSpPr/>
            <p:nvPr/>
          </p:nvGrpSpPr>
          <p:grpSpPr>
            <a:xfrm>
              <a:off x="3510664" y="4543744"/>
              <a:ext cx="1408044" cy="743406"/>
              <a:chOff x="3510664" y="4543744"/>
              <a:chExt cx="1408044" cy="743406"/>
            </a:xfrm>
          </p:grpSpPr>
          <p:pic>
            <p:nvPicPr>
              <p:cNvPr id="24" name="Object 23"/>
              <p:cNvPicPr>
                <a:picLocks noChangeAspect="1"/>
              </p:cNvPicPr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 rot="10800000">
                <a:off x="3510664" y="4543744"/>
                <a:ext cx="1408044" cy="743406"/>
              </a:xfrm>
              <a:prstGeom prst="rect">
                <a:avLst/>
              </a:prstGeom>
            </p:spPr>
          </p:pic>
        </p:grpSp>
        <p:pic>
          <p:nvPicPr>
            <p:cNvPr id="26" name="Object 25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04430" y="5980910"/>
              <a:ext cx="12421827" cy="2067250"/>
            </a:xfrm>
            <a:prstGeom prst="rect">
              <a:avLst/>
            </a:prstGeom>
          </p:spPr>
        </p:pic>
        <p:grpSp>
          <p:nvGrpSpPr>
            <p:cNvPr id="1009" name="그룹 1009"/>
            <p:cNvGrpSpPr/>
            <p:nvPr/>
          </p:nvGrpSpPr>
          <p:grpSpPr>
            <a:xfrm>
              <a:off x="104774" y="6051385"/>
              <a:ext cx="1722499" cy="1817798"/>
              <a:chOff x="104774" y="6051385"/>
              <a:chExt cx="1722499" cy="1817798"/>
            </a:xfrm>
          </p:grpSpPr>
          <p:pic>
            <p:nvPicPr>
              <p:cNvPr id="28" name="Object 27"/>
              <p:cNvPicPr>
                <a:picLocks noChangeAspect="1"/>
              </p:cNvPicPr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104774" y="6051385"/>
                <a:ext cx="1722499" cy="1817798"/>
              </a:xfrm>
              <a:prstGeom prst="rect">
                <a:avLst/>
              </a:prstGeom>
            </p:spPr>
          </p:pic>
        </p:grpSp>
        <p:pic>
          <p:nvPicPr>
            <p:cNvPr id="30" name="Object 29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078452" y="4579936"/>
              <a:ext cx="4838673" cy="888867"/>
            </a:xfrm>
            <a:prstGeom prst="rect">
              <a:avLst/>
            </a:prstGeom>
          </p:spPr>
        </p:pic>
        <p:grpSp>
          <p:nvGrpSpPr>
            <p:cNvPr id="1010" name="그룹 1010"/>
            <p:cNvGrpSpPr/>
            <p:nvPr/>
          </p:nvGrpSpPr>
          <p:grpSpPr>
            <a:xfrm>
              <a:off x="3510664" y="8081214"/>
              <a:ext cx="1408044" cy="743406"/>
              <a:chOff x="3510664" y="8081214"/>
              <a:chExt cx="1408044" cy="743406"/>
            </a:xfrm>
          </p:grpSpPr>
          <p:pic>
            <p:nvPicPr>
              <p:cNvPr id="32" name="Object 31"/>
              <p:cNvPicPr>
                <a:picLocks noChangeAspect="1"/>
              </p:cNvPicPr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 rot="10800000">
                <a:off x="3510664" y="8081214"/>
                <a:ext cx="1408044" cy="743406"/>
              </a:xfrm>
              <a:prstGeom prst="rect">
                <a:avLst/>
              </a:prstGeom>
            </p:spPr>
          </p:pic>
        </p:grpSp>
      </p:grpSp>
      <p:pic>
        <p:nvPicPr>
          <p:cNvPr id="35" name="Object 34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06707" y="950608"/>
            <a:ext cx="2826543" cy="12698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officegen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officegen</dc:creator>
  <cp:lastModifiedBy>officegen</cp:lastModifiedBy>
  <cp:revision>1</cp:revision>
  <dcterms:created xsi:type="dcterms:W3CDTF">2021-12-29T23:09:36Z</dcterms:created>
  <dcterms:modified xsi:type="dcterms:W3CDTF">2021-12-29T23:09:36Z</dcterms:modified>
</cp:coreProperties>
</file>