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trictFirstAndLastChars="0" autoCompressPictures="0">
  <p:sldMasterIdLst>
    <p:sldMasterId id="2147483698" r:id="rId1"/>
  </p:sldMasterIdLst>
  <p:notesMasterIdLst>
    <p:notesMasterId r:id="rId2"/>
  </p:notesMasterIdLst>
  <p:sldIdLst>
    <p:sldId id="256" r:id="rId3"/>
    <p:sldId id="260" r:id="rId4"/>
    <p:sldId id="261" r:id="rId5"/>
    <p:sldId id="257" r:id="rId6"/>
    <p:sldId id="312" r:id="rId7"/>
    <p:sldId id="313" r:id="rId8"/>
    <p:sldId id="262" r:id="rId9"/>
    <p:sldId id="320" r:id="rId10"/>
    <p:sldId id="314" r:id="rId11"/>
    <p:sldId id="315" r:id="rId12"/>
    <p:sldId id="316" r:id="rId13"/>
    <p:sldId id="317" r:id="rId14"/>
    <p:sldId id="318" r:id="rId15"/>
    <p:sldId id="263" r:id="rId16"/>
    <p:sldId id="319" r:id="rId17"/>
    <p:sldId id="323" r:id="rId18"/>
    <p:sldId id="259" r:id="rId19"/>
    <p:sldId id="325" r:id="rId20"/>
    <p:sldId id="326" r:id="rId21"/>
    <p:sldId id="327" r:id="rId22"/>
    <p:sldId id="275" r:id="rId23"/>
  </p:sldIdLst>
  <p:sldSz cx="9144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A2F3971E-E2B6-4763-8591-81C71F981C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w="sm" len="sm"/>
              <a:tailEnd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w="sm" len="sm"/>
              <a:tailEnd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w="sm" len="sm"/>
              <a:tailEnd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w="sm" len="sm"/>
              <a:tailEnd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w="sm" len="sm"/>
              <a:tailEnd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w="sm" len="sm"/>
              <a:tailEnd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161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1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0" name="Google Shape;8340;g4dfce81f19_0_4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1" name="Google Shape;83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Google Shape;8412;gf2218750c7_0_285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3" name="Google Shape;8413;gf2218750c7_0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5" name="Google Shape;8425;gf26ba1c24a_0_1945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6" name="Google Shape;8426;gf26ba1c24a_0_1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Google Shape;8412;gf2218750c7_0_285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3" name="Google Shape;8413;gf2218750c7_0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/>
              <a:t/>
            </a:r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" name="Google Shape;8366;gf2218750c7_0_1977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7" name="Google Shape;8367;gf2218750c7_0_1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0" name="Google Shape;8380;gf2218750c7_0_110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1" name="Google Shape;8381;gf2218750c7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0" name="Google Shape;8750;gf26ba1c24a_0_841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1" name="Google Shape;8751;gf26ba1c24a_0_8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Google Shape;8412;gf2218750c7_0_285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3" name="Google Shape;8413;gf2218750c7_0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9" name="Google Shape;8419;gf26ba1c24a_0_14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0" name="Google Shape;8420;gf26ba1c24a_0_1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0" name="Google Shape;8350;gf26ba1c24a_0_5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1" name="Google Shape;8351;gf26ba1c24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2" name="Google Shape;8412;gf2218750c7_0_285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3" name="Google Shape;8413;gf2218750c7_0_2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/>
              <a:t/>
            </a:r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://bit.ly/2Tynxth" TargetMode="External" /><Relationship Id="rId3" Type="http://schemas.openxmlformats.org/officeDocument/2006/relationships/hyperlink" Target="http://bit.ly/2TyoMsr" TargetMode="External" /><Relationship Id="rId4" Type="http://schemas.openxmlformats.org/officeDocument/2006/relationships/hyperlink" Target="http://bit.ly/2TtBDfr" TargetMode="External"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50" y="1413275"/>
            <a:ext cx="7717500" cy="181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068625" y="3382749"/>
            <a:ext cx="5006700" cy="39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6AF3F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12" name="Google Shape;12;p2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8704913" y="4795838"/>
            <a:ext cx="164800" cy="164875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8636188" y="1062600"/>
            <a:ext cx="302225" cy="2312450"/>
            <a:chOff x="8626713" y="1062600"/>
            <a:chExt cx="302225" cy="2312450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rect b="b" l="l" r="r" t="t"/>
                <a:pathLst>
                  <a:path extrusionOk="0" fill="none" h="25911" w="925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rect b="b" l="l" r="r" t="t"/>
                <a:pathLst>
                  <a:path extrusionOk="0" fill="none" h="25911" w="927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rect b="b" l="l" r="r" t="t"/>
                <a:pathLst>
                  <a:path extrusionOk="0" fill="none" h="25911" w="921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rect b="b" l="l" r="r" t="t"/>
                <a:pathLst>
                  <a:path extrusionOk="0" h="3219" w="3218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rect b="b" l="l" r="r" t="t"/>
                <a:pathLst>
                  <a:path extrusionOk="0" h="3218" w="3218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rect b="b" l="l" r="r" t="t"/>
                <a:pathLst>
                  <a:path extrusionOk="0" h="3219" w="3218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rect b="b" l="l" r="r" t="t"/>
                <a:pathLst>
                  <a:path extrusionOk="0" h="3219" w="3218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rect b="b" l="l" r="r" t="t"/>
                <a:pathLst>
                  <a:path extrusionOk="0" h="3218" w="3218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1" name="Google Shape;131;p2"/>
            <p:cNvSpPr/>
            <p:nvPr/>
          </p:nvSpPr>
          <p:spPr>
            <a:xfrm>
              <a:off x="8888713" y="2122250"/>
              <a:ext cx="25" cy="1252800"/>
            </a:xfrm>
            <a:custGeom>
              <a:rect b="b" l="l" r="r" t="t"/>
              <a:pathLst>
                <a:path extrusionOk="0" fill="none" h="50112" w="1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2"/>
          <p:cNvSpPr/>
          <p:nvPr/>
        </p:nvSpPr>
        <p:spPr>
          <a:xfrm>
            <a:off x="322650" y="2108650"/>
            <a:ext cx="41225" cy="345450"/>
          </a:xfrm>
          <a:custGeom>
            <a:rect b="b" l="l" r="r" t="t"/>
            <a:pathLst>
              <a:path extrusionOk="0" h="13818" w="1649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2"/>
          <p:cNvGrpSpPr/>
          <p:nvPr/>
        </p:nvGrpSpPr>
        <p:grpSpPr>
          <a:xfrm>
            <a:off x="267263" y="3048750"/>
            <a:ext cx="178575" cy="589975"/>
            <a:chOff x="1834925" y="4791825"/>
            <a:chExt cx="178575" cy="589975"/>
          </a:xfrm>
        </p:grpSpPr>
        <p:sp>
          <p:nvSpPr>
            <p:cNvPr id="134" name="Google Shape;134;p2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62" name="Google Shape;162;p2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170" name="Google Shape;170;p2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713244" y="3524588"/>
            <a:ext cx="896675" cy="657600"/>
            <a:chOff x="2353725" y="4531275"/>
            <a:chExt cx="896675" cy="657600"/>
          </a:xfrm>
        </p:grpSpPr>
        <p:sp>
          <p:nvSpPr>
            <p:cNvPr id="173" name="Google Shape;173;p2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906600" y="5084125"/>
              <a:ext cx="104675" cy="104750"/>
            </a:xfrm>
            <a:custGeom>
              <a:rect b="b" l="l" r="r" t="t"/>
              <a:pathLst>
                <a:path extrusionOk="0" fill="none" h="4190" w="4187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187450" y="4845050"/>
              <a:ext cx="62950" cy="62950"/>
            </a:xfrm>
            <a:custGeom>
              <a:rect b="b" l="l" r="r" t="t"/>
              <a:pathLst>
                <a:path extrusionOk="0" fill="none" h="2518" w="2518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33350" y="4943400"/>
              <a:ext cx="80375" cy="80450"/>
            </a:xfrm>
            <a:custGeom>
              <a:rect b="b" l="l" r="r" t="t"/>
              <a:pathLst>
                <a:path extrusionOk="0" h="3218" w="3215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173175" y="5058125"/>
              <a:ext cx="25" cy="50150"/>
            </a:xfrm>
            <a:custGeom>
              <a:rect b="b" l="l" r="r" t="t"/>
              <a:pathLst>
                <a:path extrusionOk="0" fill="none" h="2006" w="1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48000" y="5083150"/>
              <a:ext cx="50225" cy="25"/>
            </a:xfrm>
            <a:custGeom>
              <a:rect b="b" l="l" r="r" t="t"/>
              <a:pathLst>
                <a:path extrusionOk="0" fill="none" h="1" w="2009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82" name="Google Shape;182;p2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2"/>
          <p:cNvGrpSpPr/>
          <p:nvPr/>
        </p:nvGrpSpPr>
        <p:grpSpPr>
          <a:xfrm>
            <a:off x="3011950" y="4608575"/>
            <a:ext cx="467325" cy="594825"/>
            <a:chOff x="6870025" y="3774550"/>
            <a:chExt cx="467325" cy="594825"/>
          </a:xfrm>
        </p:grpSpPr>
        <p:sp>
          <p:nvSpPr>
            <p:cNvPr id="208" name="Google Shape;208;p2"/>
            <p:cNvSpPr/>
            <p:nvPr/>
          </p:nvSpPr>
          <p:spPr>
            <a:xfrm>
              <a:off x="6874900" y="3914750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47150" y="3914750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019325" y="3914750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091575" y="3914750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5" y="1167"/>
                    <a:pt x="1167" y="906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163825" y="3914750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1" y="0"/>
                  </a:moveTo>
                  <a:cubicBezTo>
                    <a:pt x="259" y="0"/>
                    <a:pt x="0" y="262"/>
                    <a:pt x="0" y="584"/>
                  </a:cubicBezTo>
                  <a:cubicBezTo>
                    <a:pt x="0" y="906"/>
                    <a:pt x="259" y="1167"/>
                    <a:pt x="581" y="1167"/>
                  </a:cubicBezTo>
                  <a:cubicBezTo>
                    <a:pt x="902" y="1167"/>
                    <a:pt x="1164" y="906"/>
                    <a:pt x="1164" y="584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236075" y="3914750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1164" y="584"/>
                  </a:moveTo>
                  <a:cubicBezTo>
                    <a:pt x="1164" y="906"/>
                    <a:pt x="905" y="1167"/>
                    <a:pt x="583" y="1167"/>
                  </a:cubicBezTo>
                  <a:cubicBezTo>
                    <a:pt x="259" y="1167"/>
                    <a:pt x="0" y="906"/>
                    <a:pt x="0" y="584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308225" y="3914750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1165" y="584"/>
                  </a:moveTo>
                  <a:cubicBezTo>
                    <a:pt x="1165" y="906"/>
                    <a:pt x="906" y="1167"/>
                    <a:pt x="581" y="1167"/>
                  </a:cubicBezTo>
                  <a:cubicBezTo>
                    <a:pt x="260" y="1167"/>
                    <a:pt x="1" y="906"/>
                    <a:pt x="1" y="584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74900" y="3984900"/>
              <a:ext cx="29125" cy="29175"/>
            </a:xfrm>
            <a:custGeom>
              <a:rect b="b" l="l" r="r" t="t"/>
              <a:pathLst>
                <a:path extrusionOk="0" h="1167" w="1165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47150" y="3984900"/>
              <a:ext cx="29200" cy="29175"/>
            </a:xfrm>
            <a:custGeom>
              <a:rect b="b" l="l" r="r" t="t"/>
              <a:pathLst>
                <a:path extrusionOk="0" h="1167" w="1168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019325" y="3984900"/>
              <a:ext cx="29200" cy="29175"/>
            </a:xfrm>
            <a:custGeom>
              <a:rect b="b" l="l" r="r" t="t"/>
              <a:pathLst>
                <a:path extrusionOk="0" h="1167" w="1168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91575" y="3984900"/>
              <a:ext cx="29200" cy="29175"/>
            </a:xfrm>
            <a:custGeom>
              <a:rect b="b" l="l" r="r" t="t"/>
              <a:pathLst>
                <a:path extrusionOk="0" h="1167" w="1168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63825" y="3984900"/>
              <a:ext cx="29100" cy="29175"/>
            </a:xfrm>
            <a:custGeom>
              <a:rect b="b" l="l" r="r" t="t"/>
              <a:pathLst>
                <a:path extrusionOk="0" h="1167" w="1164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236075" y="3984900"/>
              <a:ext cx="29100" cy="29175"/>
            </a:xfrm>
            <a:custGeom>
              <a:rect b="b" l="l" r="r" t="t"/>
              <a:pathLst>
                <a:path extrusionOk="0" h="1167" w="1164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308225" y="3984900"/>
              <a:ext cx="29125" cy="29175"/>
            </a:xfrm>
            <a:custGeom>
              <a:rect b="b" l="l" r="r" t="t"/>
              <a:pathLst>
                <a:path extrusionOk="0" h="1167" w="1165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874900" y="38446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947150" y="38446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9325" y="38446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091575" y="38446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5" y="1168"/>
                    <a:pt x="1167" y="906"/>
                    <a:pt x="1167" y="584"/>
                  </a:cubicBezTo>
                  <a:cubicBezTo>
                    <a:pt x="1167" y="262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163825" y="38446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1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1" y="1168"/>
                  </a:cubicBezTo>
                  <a:cubicBezTo>
                    <a:pt x="902" y="1168"/>
                    <a:pt x="1164" y="906"/>
                    <a:pt x="1164" y="584"/>
                  </a:cubicBezTo>
                  <a:cubicBezTo>
                    <a:pt x="1164" y="262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236075" y="38446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1164" y="584"/>
                  </a:moveTo>
                  <a:cubicBezTo>
                    <a:pt x="1164" y="906"/>
                    <a:pt x="905" y="1168"/>
                    <a:pt x="583" y="1168"/>
                  </a:cubicBezTo>
                  <a:cubicBezTo>
                    <a:pt x="259" y="1168"/>
                    <a:pt x="0" y="906"/>
                    <a:pt x="0" y="584"/>
                  </a:cubicBezTo>
                  <a:cubicBezTo>
                    <a:pt x="0" y="262"/>
                    <a:pt x="259" y="1"/>
                    <a:pt x="583" y="1"/>
                  </a:cubicBezTo>
                  <a:cubicBezTo>
                    <a:pt x="905" y="1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308225" y="38446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1165" y="584"/>
                  </a:moveTo>
                  <a:cubicBezTo>
                    <a:pt x="1165" y="906"/>
                    <a:pt x="906" y="1168"/>
                    <a:pt x="581" y="1168"/>
                  </a:cubicBezTo>
                  <a:cubicBezTo>
                    <a:pt x="260" y="1168"/>
                    <a:pt x="1" y="906"/>
                    <a:pt x="1" y="584"/>
                  </a:cubicBezTo>
                  <a:cubicBezTo>
                    <a:pt x="1" y="262"/>
                    <a:pt x="260" y="1"/>
                    <a:pt x="581" y="1"/>
                  </a:cubicBezTo>
                  <a:cubicBezTo>
                    <a:pt x="906" y="1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74900" y="3774550"/>
              <a:ext cx="29125" cy="29175"/>
            </a:xfrm>
            <a:custGeom>
              <a:rect b="b" l="l" r="r" t="t"/>
              <a:pathLst>
                <a:path extrusionOk="0" h="1167" w="1165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947150" y="3774550"/>
              <a:ext cx="29200" cy="29175"/>
            </a:xfrm>
            <a:custGeom>
              <a:rect b="b" l="l" r="r" t="t"/>
              <a:pathLst>
                <a:path extrusionOk="0" h="1167" w="1168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19325" y="3774550"/>
              <a:ext cx="29200" cy="29175"/>
            </a:xfrm>
            <a:custGeom>
              <a:rect b="b" l="l" r="r" t="t"/>
              <a:pathLst>
                <a:path extrusionOk="0" h="1167" w="1168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91575" y="3774550"/>
              <a:ext cx="29200" cy="29175"/>
            </a:xfrm>
            <a:custGeom>
              <a:rect b="b" l="l" r="r" t="t"/>
              <a:pathLst>
                <a:path extrusionOk="0" h="1167" w="1168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163825" y="3774550"/>
              <a:ext cx="29100" cy="29175"/>
            </a:xfrm>
            <a:custGeom>
              <a:rect b="b" l="l" r="r" t="t"/>
              <a:pathLst>
                <a:path extrusionOk="0" h="1167" w="1164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236075" y="3774550"/>
              <a:ext cx="29100" cy="29175"/>
            </a:xfrm>
            <a:custGeom>
              <a:rect b="b" l="l" r="r" t="t"/>
              <a:pathLst>
                <a:path extrusionOk="0" h="1167" w="1164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308225" y="3774550"/>
              <a:ext cx="29125" cy="29175"/>
            </a:xfrm>
            <a:custGeom>
              <a:rect b="b" l="l" r="r" t="t"/>
              <a:pathLst>
                <a:path extrusionOk="0" h="1167" w="1165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4900" y="40550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5" y="903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47150" y="40550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19325" y="40550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091575" y="40550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5" y="1165"/>
                    <a:pt x="1167" y="903"/>
                    <a:pt x="1167" y="581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163825" y="40550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1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3"/>
                    <a:pt x="259" y="1165"/>
                    <a:pt x="581" y="1165"/>
                  </a:cubicBezTo>
                  <a:cubicBezTo>
                    <a:pt x="902" y="1165"/>
                    <a:pt x="1164" y="903"/>
                    <a:pt x="1164" y="581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236075" y="40550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1164" y="581"/>
                  </a:moveTo>
                  <a:cubicBezTo>
                    <a:pt x="1164" y="903"/>
                    <a:pt x="905" y="1165"/>
                    <a:pt x="583" y="1165"/>
                  </a:cubicBezTo>
                  <a:cubicBezTo>
                    <a:pt x="259" y="1165"/>
                    <a:pt x="0" y="903"/>
                    <a:pt x="0" y="581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308225" y="40550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1165" y="581"/>
                  </a:moveTo>
                  <a:cubicBezTo>
                    <a:pt x="1165" y="903"/>
                    <a:pt x="906" y="1165"/>
                    <a:pt x="581" y="1165"/>
                  </a:cubicBezTo>
                  <a:cubicBezTo>
                    <a:pt x="260" y="1165"/>
                    <a:pt x="1" y="903"/>
                    <a:pt x="1" y="581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74900" y="41250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947150" y="41250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19325" y="41250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091575" y="41250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5" y="1164"/>
                    <a:pt x="1167" y="906"/>
                    <a:pt x="1167" y="584"/>
                  </a:cubicBezTo>
                  <a:cubicBezTo>
                    <a:pt x="1167" y="259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163825" y="41250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1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6"/>
                    <a:pt x="259" y="1164"/>
                    <a:pt x="581" y="1164"/>
                  </a:cubicBezTo>
                  <a:cubicBezTo>
                    <a:pt x="902" y="1164"/>
                    <a:pt x="1164" y="906"/>
                    <a:pt x="1164" y="584"/>
                  </a:cubicBezTo>
                  <a:cubicBezTo>
                    <a:pt x="1164" y="259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236075" y="41250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1164" y="584"/>
                  </a:moveTo>
                  <a:cubicBezTo>
                    <a:pt x="1164" y="906"/>
                    <a:pt x="905" y="1164"/>
                    <a:pt x="583" y="1164"/>
                  </a:cubicBezTo>
                  <a:cubicBezTo>
                    <a:pt x="259" y="1164"/>
                    <a:pt x="0" y="906"/>
                    <a:pt x="0" y="584"/>
                  </a:cubicBezTo>
                  <a:cubicBezTo>
                    <a:pt x="0" y="259"/>
                    <a:pt x="259" y="0"/>
                    <a:pt x="583" y="0"/>
                  </a:cubicBezTo>
                  <a:cubicBezTo>
                    <a:pt x="905" y="0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308225" y="41250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1165" y="584"/>
                  </a:moveTo>
                  <a:cubicBezTo>
                    <a:pt x="1165" y="906"/>
                    <a:pt x="906" y="1164"/>
                    <a:pt x="581" y="1164"/>
                  </a:cubicBezTo>
                  <a:cubicBezTo>
                    <a:pt x="260" y="1164"/>
                    <a:pt x="1" y="906"/>
                    <a:pt x="1" y="584"/>
                  </a:cubicBezTo>
                  <a:cubicBezTo>
                    <a:pt x="1" y="259"/>
                    <a:pt x="260" y="0"/>
                    <a:pt x="581" y="0"/>
                  </a:cubicBezTo>
                  <a:cubicBezTo>
                    <a:pt x="906" y="0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874900" y="4195100"/>
              <a:ext cx="29125" cy="29175"/>
            </a:xfrm>
            <a:custGeom>
              <a:rect b="b" l="l" r="r" t="t"/>
              <a:pathLst>
                <a:path extrusionOk="0" h="1167" w="1165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47150" y="4195100"/>
              <a:ext cx="29200" cy="29175"/>
            </a:xfrm>
            <a:custGeom>
              <a:rect b="b" l="l" r="r" t="t"/>
              <a:pathLst>
                <a:path extrusionOk="0" h="1167" w="1168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19325" y="4195100"/>
              <a:ext cx="29200" cy="29175"/>
            </a:xfrm>
            <a:custGeom>
              <a:rect b="b" l="l" r="r" t="t"/>
              <a:pathLst>
                <a:path extrusionOk="0" h="1167" w="1168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091575" y="4195100"/>
              <a:ext cx="29200" cy="29175"/>
            </a:xfrm>
            <a:custGeom>
              <a:rect b="b" l="l" r="r" t="t"/>
              <a:pathLst>
                <a:path extrusionOk="0" h="1167" w="1168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163825" y="4195100"/>
              <a:ext cx="29100" cy="29175"/>
            </a:xfrm>
            <a:custGeom>
              <a:rect b="b" l="l" r="r" t="t"/>
              <a:pathLst>
                <a:path extrusionOk="0" h="1167" w="1164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36075" y="4195100"/>
              <a:ext cx="29100" cy="29175"/>
            </a:xfrm>
            <a:custGeom>
              <a:rect b="b" l="l" r="r" t="t"/>
              <a:pathLst>
                <a:path extrusionOk="0" h="1167" w="1164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308225" y="4195100"/>
              <a:ext cx="29125" cy="29175"/>
            </a:xfrm>
            <a:custGeom>
              <a:rect b="b" l="l" r="r" t="t"/>
              <a:pathLst>
                <a:path extrusionOk="0" h="1167" w="1165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74900" y="42652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5" y="906"/>
                    <a:pt x="1165" y="584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947150" y="42652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19325" y="42652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091575" y="42652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5" y="1165"/>
                    <a:pt x="1167" y="906"/>
                    <a:pt x="1167" y="584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163825" y="42652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1" y="1"/>
                  </a:moveTo>
                  <a:cubicBezTo>
                    <a:pt x="259" y="1"/>
                    <a:pt x="0" y="259"/>
                    <a:pt x="0" y="584"/>
                  </a:cubicBezTo>
                  <a:cubicBezTo>
                    <a:pt x="0" y="906"/>
                    <a:pt x="259" y="1165"/>
                    <a:pt x="581" y="1165"/>
                  </a:cubicBezTo>
                  <a:cubicBezTo>
                    <a:pt x="902" y="1165"/>
                    <a:pt x="1164" y="906"/>
                    <a:pt x="1164" y="584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236075" y="42652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1164" y="584"/>
                  </a:moveTo>
                  <a:cubicBezTo>
                    <a:pt x="1164" y="906"/>
                    <a:pt x="905" y="1165"/>
                    <a:pt x="583" y="1165"/>
                  </a:cubicBezTo>
                  <a:cubicBezTo>
                    <a:pt x="259" y="1165"/>
                    <a:pt x="0" y="906"/>
                    <a:pt x="0" y="584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08225" y="42652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1165" y="584"/>
                  </a:moveTo>
                  <a:cubicBezTo>
                    <a:pt x="1165" y="906"/>
                    <a:pt x="906" y="1165"/>
                    <a:pt x="581" y="1165"/>
                  </a:cubicBezTo>
                  <a:cubicBezTo>
                    <a:pt x="260" y="1165"/>
                    <a:pt x="1" y="906"/>
                    <a:pt x="1" y="584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70025" y="43353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6" y="1168"/>
                  </a:cubicBezTo>
                  <a:cubicBezTo>
                    <a:pt x="1075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942275" y="43353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014450" y="43353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086625" y="43353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8" y="0"/>
                  </a:moveTo>
                  <a:cubicBezTo>
                    <a:pt x="260" y="0"/>
                    <a:pt x="1" y="627"/>
                    <a:pt x="367" y="996"/>
                  </a:cubicBezTo>
                  <a:cubicBezTo>
                    <a:pt x="485" y="1115"/>
                    <a:pt x="630" y="1168"/>
                    <a:pt x="774" y="1168"/>
                  </a:cubicBezTo>
                  <a:cubicBezTo>
                    <a:pt x="1073" y="1168"/>
                    <a:pt x="1362" y="936"/>
                    <a:pt x="1362" y="584"/>
                  </a:cubicBezTo>
                  <a:cubicBezTo>
                    <a:pt x="1362" y="262"/>
                    <a:pt x="1103" y="0"/>
                    <a:pt x="782" y="0"/>
                  </a:cubicBezTo>
                  <a:cubicBezTo>
                    <a:pt x="780" y="0"/>
                    <a:pt x="779" y="0"/>
                    <a:pt x="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158850" y="43353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80" y="0"/>
                  </a:moveTo>
                  <a:cubicBezTo>
                    <a:pt x="262" y="0"/>
                    <a:pt x="1" y="629"/>
                    <a:pt x="368" y="996"/>
                  </a:cubicBezTo>
                  <a:cubicBezTo>
                    <a:pt x="486" y="1115"/>
                    <a:pt x="633" y="1168"/>
                    <a:pt x="776" y="1168"/>
                  </a:cubicBezTo>
                  <a:cubicBezTo>
                    <a:pt x="1076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231025" y="4335225"/>
              <a:ext cx="34150" cy="34150"/>
            </a:xfrm>
            <a:custGeom>
              <a:rect b="b" l="l" r="r" t="t"/>
              <a:pathLst>
                <a:path extrusionOk="0" h="1366" w="1366">
                  <a:moveTo>
                    <a:pt x="785" y="3"/>
                  </a:moveTo>
                  <a:cubicBezTo>
                    <a:pt x="265" y="0"/>
                    <a:pt x="1" y="629"/>
                    <a:pt x="367" y="999"/>
                  </a:cubicBezTo>
                  <a:cubicBezTo>
                    <a:pt x="734" y="1366"/>
                    <a:pt x="1363" y="1107"/>
                    <a:pt x="1363" y="587"/>
                  </a:cubicBezTo>
                  <a:cubicBezTo>
                    <a:pt x="1366" y="265"/>
                    <a:pt x="1104" y="3"/>
                    <a:pt x="78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03275" y="4335300"/>
              <a:ext cx="34075" cy="34075"/>
            </a:xfrm>
            <a:custGeom>
              <a:rect b="b" l="l" r="r" t="t"/>
              <a:pathLst>
                <a:path extrusionOk="0" h="1363" w="1363">
                  <a:moveTo>
                    <a:pt x="779" y="0"/>
                  </a:moveTo>
                  <a:cubicBezTo>
                    <a:pt x="262" y="0"/>
                    <a:pt x="0" y="629"/>
                    <a:pt x="370" y="996"/>
                  </a:cubicBezTo>
                  <a:cubicBezTo>
                    <a:pt x="737" y="1363"/>
                    <a:pt x="1363" y="1104"/>
                    <a:pt x="1363" y="584"/>
                  </a:cubicBezTo>
                  <a:cubicBezTo>
                    <a:pt x="1363" y="262"/>
                    <a:pt x="1104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2"/>
          <p:cNvSpPr/>
          <p:nvPr/>
        </p:nvSpPr>
        <p:spPr>
          <a:xfrm>
            <a:off x="2235225" y="991300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217888" y="4110900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2"/>
          <p:cNvGrpSpPr/>
          <p:nvPr/>
        </p:nvGrpSpPr>
        <p:grpSpPr>
          <a:xfrm>
            <a:off x="713243" y="539488"/>
            <a:ext cx="263257" cy="681984"/>
            <a:chOff x="836413" y="539500"/>
            <a:chExt cx="308625" cy="799700"/>
          </a:xfrm>
        </p:grpSpPr>
        <p:sp>
          <p:nvSpPr>
            <p:cNvPr id="274" name="Google Shape;274;p2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8209720" y="3906855"/>
            <a:ext cx="221038" cy="697343"/>
            <a:chOff x="7837938" y="3656850"/>
            <a:chExt cx="418475" cy="1320225"/>
          </a:xfrm>
        </p:grpSpPr>
        <p:sp>
          <p:nvSpPr>
            <p:cNvPr id="278" name="Google Shape;278;p2"/>
            <p:cNvSpPr/>
            <p:nvPr/>
          </p:nvSpPr>
          <p:spPr>
            <a:xfrm>
              <a:off x="7892913" y="419130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837938" y="3656850"/>
              <a:ext cx="418475" cy="418550"/>
            </a:xfrm>
            <a:custGeom>
              <a:rect b="b" l="l" r="r" t="t"/>
              <a:pathLst>
                <a:path extrusionOk="0" h="16742" w="16739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869213" y="4668825"/>
              <a:ext cx="355925" cy="308250"/>
            </a:xfrm>
            <a:custGeom>
              <a:rect b="b" l="l" r="r" t="t"/>
              <a:pathLst>
                <a:path extrusionOk="0" h="12330" w="14237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" name="Google Shape;281;p2"/>
          <p:cNvGrpSpPr/>
          <p:nvPr/>
        </p:nvGrpSpPr>
        <p:grpSpPr>
          <a:xfrm>
            <a:off x="6399825" y="-1339475"/>
            <a:ext cx="3480850" cy="1878975"/>
            <a:chOff x="1610225" y="215250"/>
            <a:chExt cx="3480850" cy="1878975"/>
          </a:xfrm>
        </p:grpSpPr>
        <p:sp>
          <p:nvSpPr>
            <p:cNvPr id="282" name="Google Shape;282;p2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2"/>
          <p:cNvGrpSpPr/>
          <p:nvPr/>
        </p:nvGrpSpPr>
        <p:grpSpPr>
          <a:xfrm>
            <a:off x="6474250" y="159663"/>
            <a:ext cx="169100" cy="140525"/>
            <a:chOff x="3961275" y="3081075"/>
            <a:chExt cx="169100" cy="140525"/>
          </a:xfrm>
        </p:grpSpPr>
        <p:sp>
          <p:nvSpPr>
            <p:cNvPr id="390" name="Google Shape;390;p2"/>
            <p:cNvSpPr/>
            <p:nvPr/>
          </p:nvSpPr>
          <p:spPr>
            <a:xfrm>
              <a:off x="3961275" y="3081075"/>
              <a:ext cx="73925" cy="73925"/>
            </a:xfrm>
            <a:custGeom>
              <a:rect b="b" l="l" r="r" t="t"/>
              <a:pathLst>
                <a:path extrusionOk="0" h="2957" w="2957">
                  <a:moveTo>
                    <a:pt x="2956" y="1480"/>
                  </a:moveTo>
                  <a:cubicBezTo>
                    <a:pt x="2956" y="2295"/>
                    <a:pt x="2295" y="2956"/>
                    <a:pt x="1480" y="2956"/>
                  </a:cubicBezTo>
                  <a:cubicBezTo>
                    <a:pt x="662" y="2956"/>
                    <a:pt x="0" y="2295"/>
                    <a:pt x="0" y="1480"/>
                  </a:cubicBezTo>
                  <a:cubicBezTo>
                    <a:pt x="0" y="662"/>
                    <a:pt x="662" y="0"/>
                    <a:pt x="1480" y="0"/>
                  </a:cubicBezTo>
                  <a:cubicBezTo>
                    <a:pt x="2295" y="0"/>
                    <a:pt x="2956" y="662"/>
                    <a:pt x="2956" y="1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81700" y="3172850"/>
              <a:ext cx="48675" cy="48750"/>
            </a:xfrm>
            <a:custGeom>
              <a:rect b="b" l="l" r="r" t="t"/>
              <a:pathLst>
                <a:path extrusionOk="0" h="1950" w="1947">
                  <a:moveTo>
                    <a:pt x="1946" y="975"/>
                  </a:moveTo>
                  <a:cubicBezTo>
                    <a:pt x="1946" y="1514"/>
                    <a:pt x="1510" y="1950"/>
                    <a:pt x="975" y="1950"/>
                  </a:cubicBezTo>
                  <a:cubicBezTo>
                    <a:pt x="437" y="1950"/>
                    <a:pt x="1" y="1514"/>
                    <a:pt x="1" y="975"/>
                  </a:cubicBezTo>
                  <a:cubicBezTo>
                    <a:pt x="1" y="437"/>
                    <a:pt x="437" y="1"/>
                    <a:pt x="975" y="1"/>
                  </a:cubicBezTo>
                  <a:cubicBezTo>
                    <a:pt x="1510" y="1"/>
                    <a:pt x="1946" y="437"/>
                    <a:pt x="1946" y="97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8430763" y="931300"/>
            <a:ext cx="215575" cy="185800"/>
            <a:chOff x="5629550" y="3916600"/>
            <a:chExt cx="215575" cy="185800"/>
          </a:xfrm>
        </p:grpSpPr>
        <p:sp>
          <p:nvSpPr>
            <p:cNvPr id="393" name="Google Shape;393;p2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2494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11"/>
          <p:cNvSpPr txBox="1"/>
          <p:nvPr>
            <p:ph hasCustomPrompt="1" type="title"/>
          </p:nvPr>
        </p:nvSpPr>
        <p:spPr>
          <a:xfrm>
            <a:off x="713225" y="1176875"/>
            <a:ext cx="7717500" cy="21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6" name="Google Shape;2496;p11"/>
          <p:cNvSpPr txBox="1"/>
          <p:nvPr>
            <p:ph idx="1" type="subTitle"/>
          </p:nvPr>
        </p:nvSpPr>
        <p:spPr>
          <a:xfrm>
            <a:off x="2061675" y="3372425"/>
            <a:ext cx="5020500" cy="37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497" name="Google Shape;2497;p11"/>
          <p:cNvGrpSpPr/>
          <p:nvPr/>
        </p:nvGrpSpPr>
        <p:grpSpPr>
          <a:xfrm>
            <a:off x="-837678" y="3598868"/>
            <a:ext cx="2328409" cy="2328406"/>
            <a:chOff x="5402000" y="1173700"/>
            <a:chExt cx="756075" cy="756025"/>
          </a:xfrm>
        </p:grpSpPr>
        <p:sp>
          <p:nvSpPr>
            <p:cNvPr id="2498" name="Google Shape;2498;p11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11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11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11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11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11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11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11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11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11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11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11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11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11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11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11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11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11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11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11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11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11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11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11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11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3" name="Google Shape;2523;p11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2524" name="Google Shape;2524;p11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11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11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11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11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11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11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11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11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11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11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11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11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11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11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11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11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11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11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11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11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11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11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11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11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9" name="Google Shape;2549;p11"/>
          <p:cNvGrpSpPr/>
          <p:nvPr/>
        </p:nvGrpSpPr>
        <p:grpSpPr>
          <a:xfrm>
            <a:off x="6474297" y="3393447"/>
            <a:ext cx="4501783" cy="2430266"/>
            <a:chOff x="1610225" y="215250"/>
            <a:chExt cx="3480850" cy="1878975"/>
          </a:xfrm>
        </p:grpSpPr>
        <p:sp>
          <p:nvSpPr>
            <p:cNvPr id="2550" name="Google Shape;2550;p11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11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11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11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11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11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11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11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11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11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11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11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11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11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11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11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11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11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11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11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11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11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11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11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11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11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11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11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11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11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11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11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11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11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11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11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11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11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11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11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11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11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11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11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11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11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11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11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11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11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11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11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11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11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11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11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11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11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11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11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11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11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11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11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11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11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11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11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11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11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11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11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11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11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11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11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11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11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11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11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11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11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11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11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11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11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11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11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11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11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11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11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11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11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11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11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11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11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11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11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11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11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11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11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11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11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11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7" name="Google Shape;2657;p11"/>
          <p:cNvSpPr/>
          <p:nvPr/>
        </p:nvSpPr>
        <p:spPr>
          <a:xfrm rot="10800000">
            <a:off x="5145500" y="4248713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8" name="Google Shape;2658;p11"/>
          <p:cNvSpPr/>
          <p:nvPr/>
        </p:nvSpPr>
        <p:spPr>
          <a:xfrm rot="10800000">
            <a:off x="3307513" y="858563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9" name="Google Shape;2659;p11"/>
          <p:cNvGrpSpPr/>
          <p:nvPr/>
        </p:nvGrpSpPr>
        <p:grpSpPr>
          <a:xfrm>
            <a:off x="2964475" y="4729803"/>
            <a:ext cx="974718" cy="974718"/>
            <a:chOff x="528900" y="1489975"/>
            <a:chExt cx="732100" cy="732100"/>
          </a:xfrm>
        </p:grpSpPr>
        <p:sp>
          <p:nvSpPr>
            <p:cNvPr id="2660" name="Google Shape;2660;p11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11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11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11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11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11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11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7" name="Google Shape;2667;p11"/>
          <p:cNvGrpSpPr/>
          <p:nvPr/>
        </p:nvGrpSpPr>
        <p:grpSpPr>
          <a:xfrm rot="5400000">
            <a:off x="5205515" y="-594713"/>
            <a:ext cx="974732" cy="974667"/>
            <a:chOff x="5402000" y="1173700"/>
            <a:chExt cx="756075" cy="756025"/>
          </a:xfrm>
        </p:grpSpPr>
        <p:sp>
          <p:nvSpPr>
            <p:cNvPr id="2668" name="Google Shape;2668;p11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11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11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11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11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11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11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11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11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11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11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11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11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11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11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11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11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11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11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11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11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11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11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11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11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3" name="Google Shape;2693;p11"/>
          <p:cNvSpPr/>
          <p:nvPr/>
        </p:nvSpPr>
        <p:spPr>
          <a:xfrm>
            <a:off x="2350775" y="379975"/>
            <a:ext cx="318937" cy="319083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4" name="Google Shape;2694;p11"/>
          <p:cNvGrpSpPr/>
          <p:nvPr/>
        </p:nvGrpSpPr>
        <p:grpSpPr>
          <a:xfrm rot="5400000">
            <a:off x="623938" y="1889413"/>
            <a:ext cx="178575" cy="589975"/>
            <a:chOff x="1834925" y="4791825"/>
            <a:chExt cx="178575" cy="589975"/>
          </a:xfrm>
        </p:grpSpPr>
        <p:sp>
          <p:nvSpPr>
            <p:cNvPr id="2695" name="Google Shape;2695;p11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11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11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11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11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11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11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11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11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11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11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11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11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11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11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11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11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11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11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11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11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11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11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11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11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11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11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2" name="Google Shape;2722;p11"/>
          <p:cNvGrpSpPr/>
          <p:nvPr/>
        </p:nvGrpSpPr>
        <p:grpSpPr>
          <a:xfrm rot="5400000">
            <a:off x="8341475" y="2668713"/>
            <a:ext cx="178575" cy="589975"/>
            <a:chOff x="1834925" y="4791825"/>
            <a:chExt cx="178575" cy="589975"/>
          </a:xfrm>
        </p:grpSpPr>
        <p:sp>
          <p:nvSpPr>
            <p:cNvPr id="2723" name="Google Shape;2723;p11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11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11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11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11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11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11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11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11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11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11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11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11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11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11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11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11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11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11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11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11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11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11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11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11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11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11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0" name="Google Shape;2750;p11"/>
          <p:cNvGrpSpPr/>
          <p:nvPr/>
        </p:nvGrpSpPr>
        <p:grpSpPr>
          <a:xfrm>
            <a:off x="918129" y="3713312"/>
            <a:ext cx="1112033" cy="1111983"/>
            <a:chOff x="2353725" y="4531275"/>
            <a:chExt cx="555600" cy="555575"/>
          </a:xfrm>
        </p:grpSpPr>
        <p:sp>
          <p:nvSpPr>
            <p:cNvPr id="2751" name="Google Shape;2751;p11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11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11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4" name="Google Shape;2754;p11"/>
          <p:cNvGrpSpPr/>
          <p:nvPr/>
        </p:nvGrpSpPr>
        <p:grpSpPr>
          <a:xfrm>
            <a:off x="8299143" y="539488"/>
            <a:ext cx="263257" cy="681984"/>
            <a:chOff x="836413" y="539500"/>
            <a:chExt cx="308625" cy="799700"/>
          </a:xfrm>
        </p:grpSpPr>
        <p:sp>
          <p:nvSpPr>
            <p:cNvPr id="2755" name="Google Shape;2755;p11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11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11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58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solidFill>
          <a:schemeClr val="dk1"/>
        </a:solidFill>
      </p:bgPr>
    </p:bg>
    <p:spTree>
      <p:nvGrpSpPr>
        <p:cNvPr id="2759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13"/>
          <p:cNvSpPr txBox="1"/>
          <p:nvPr>
            <p:ph type="title"/>
          </p:nvPr>
        </p:nvSpPr>
        <p:spPr>
          <a:xfrm>
            <a:off x="720000" y="1915425"/>
            <a:ext cx="2305500" cy="63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1" name="Google Shape;2761;p13"/>
          <p:cNvSpPr txBox="1"/>
          <p:nvPr>
            <p:ph idx="1" type="subTitle"/>
          </p:nvPr>
        </p:nvSpPr>
        <p:spPr>
          <a:xfrm>
            <a:off x="720000" y="2546025"/>
            <a:ext cx="23055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p13"/>
          <p:cNvSpPr txBox="1"/>
          <p:nvPr>
            <p:ph idx="2" type="title"/>
          </p:nvPr>
        </p:nvSpPr>
        <p:spPr>
          <a:xfrm>
            <a:off x="3419271" y="1915425"/>
            <a:ext cx="2305500" cy="63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3" name="Google Shape;2763;p13"/>
          <p:cNvSpPr txBox="1"/>
          <p:nvPr>
            <p:ph idx="3" type="subTitle"/>
          </p:nvPr>
        </p:nvSpPr>
        <p:spPr>
          <a:xfrm>
            <a:off x="3419269" y="2546025"/>
            <a:ext cx="23055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4" name="Google Shape;2764;p13"/>
          <p:cNvSpPr txBox="1"/>
          <p:nvPr>
            <p:ph idx="4" type="title"/>
          </p:nvPr>
        </p:nvSpPr>
        <p:spPr>
          <a:xfrm>
            <a:off x="720000" y="3493175"/>
            <a:ext cx="2305500" cy="63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5" name="Google Shape;2765;p13"/>
          <p:cNvSpPr txBox="1"/>
          <p:nvPr>
            <p:ph idx="5" type="subTitle"/>
          </p:nvPr>
        </p:nvSpPr>
        <p:spPr>
          <a:xfrm>
            <a:off x="720000" y="4123775"/>
            <a:ext cx="23055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6" name="Google Shape;2766;p13"/>
          <p:cNvSpPr txBox="1"/>
          <p:nvPr>
            <p:ph idx="6" type="title"/>
          </p:nvPr>
        </p:nvSpPr>
        <p:spPr>
          <a:xfrm>
            <a:off x="3419271" y="3493175"/>
            <a:ext cx="2305500" cy="63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7" name="Google Shape;2767;p13"/>
          <p:cNvSpPr txBox="1"/>
          <p:nvPr>
            <p:ph idx="7" type="subTitle"/>
          </p:nvPr>
        </p:nvSpPr>
        <p:spPr>
          <a:xfrm>
            <a:off x="3419269" y="4123775"/>
            <a:ext cx="23055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8" name="Google Shape;2768;p13"/>
          <p:cNvSpPr txBox="1"/>
          <p:nvPr>
            <p:ph idx="8" type="title"/>
          </p:nvPr>
        </p:nvSpPr>
        <p:spPr>
          <a:xfrm>
            <a:off x="6118550" y="1915425"/>
            <a:ext cx="2305500" cy="63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69" name="Google Shape;2769;p13"/>
          <p:cNvSpPr txBox="1"/>
          <p:nvPr>
            <p:ph idx="9" type="subTitle"/>
          </p:nvPr>
        </p:nvSpPr>
        <p:spPr>
          <a:xfrm>
            <a:off x="6118545" y="2546025"/>
            <a:ext cx="23055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0" name="Google Shape;2770;p13"/>
          <p:cNvSpPr txBox="1"/>
          <p:nvPr>
            <p:ph idx="13" type="title"/>
          </p:nvPr>
        </p:nvSpPr>
        <p:spPr>
          <a:xfrm>
            <a:off x="6118550" y="3493175"/>
            <a:ext cx="2305500" cy="63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71" name="Google Shape;2771;p13"/>
          <p:cNvSpPr txBox="1"/>
          <p:nvPr>
            <p:ph idx="14" type="subTitle"/>
          </p:nvPr>
        </p:nvSpPr>
        <p:spPr>
          <a:xfrm>
            <a:off x="6118545" y="4123775"/>
            <a:ext cx="23055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p13"/>
          <p:cNvSpPr txBox="1"/>
          <p:nvPr>
            <p:ph hasCustomPrompt="1" idx="15" type="title"/>
          </p:nvPr>
        </p:nvSpPr>
        <p:spPr>
          <a:xfrm>
            <a:off x="720000" y="1467833"/>
            <a:ext cx="734700" cy="44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3" name="Google Shape;2773;p13"/>
          <p:cNvSpPr txBox="1"/>
          <p:nvPr>
            <p:ph hasCustomPrompt="1" idx="16" type="title"/>
          </p:nvPr>
        </p:nvSpPr>
        <p:spPr>
          <a:xfrm>
            <a:off x="720000" y="3045566"/>
            <a:ext cx="734700" cy="44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4" name="Google Shape;2774;p13"/>
          <p:cNvSpPr txBox="1"/>
          <p:nvPr>
            <p:ph hasCustomPrompt="1" idx="17" type="title"/>
          </p:nvPr>
        </p:nvSpPr>
        <p:spPr>
          <a:xfrm>
            <a:off x="3419275" y="1467833"/>
            <a:ext cx="734700" cy="44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5" name="Google Shape;2775;p13"/>
          <p:cNvSpPr txBox="1"/>
          <p:nvPr>
            <p:ph hasCustomPrompt="1" idx="18" type="title"/>
          </p:nvPr>
        </p:nvSpPr>
        <p:spPr>
          <a:xfrm>
            <a:off x="3419275" y="3045566"/>
            <a:ext cx="734700" cy="44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6" name="Google Shape;2776;p13"/>
          <p:cNvSpPr txBox="1"/>
          <p:nvPr>
            <p:ph hasCustomPrompt="1" idx="19" type="title"/>
          </p:nvPr>
        </p:nvSpPr>
        <p:spPr>
          <a:xfrm>
            <a:off x="6118550" y="1467833"/>
            <a:ext cx="734700" cy="44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7" name="Google Shape;2777;p13"/>
          <p:cNvSpPr txBox="1"/>
          <p:nvPr>
            <p:ph hasCustomPrompt="1" idx="20" type="title"/>
          </p:nvPr>
        </p:nvSpPr>
        <p:spPr>
          <a:xfrm>
            <a:off x="6118550" y="3045566"/>
            <a:ext cx="734700" cy="44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8" name="Google Shape;2778;p13"/>
          <p:cNvSpPr txBox="1"/>
          <p:nvPr>
            <p:ph idx="21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779" name="Google Shape;2779;p13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2780" name="Google Shape;2780;p13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13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13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13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13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13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13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13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13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13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13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13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13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13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13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13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13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13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13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13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13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13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13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13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13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13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13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13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13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13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13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13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13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7" name="Google Shape;2887;p13"/>
          <p:cNvGrpSpPr/>
          <p:nvPr/>
        </p:nvGrpSpPr>
        <p:grpSpPr>
          <a:xfrm rot="5400000">
            <a:off x="-445285" y="3494137"/>
            <a:ext cx="974732" cy="974667"/>
            <a:chOff x="5402000" y="1173700"/>
            <a:chExt cx="756075" cy="756025"/>
          </a:xfrm>
        </p:grpSpPr>
        <p:sp>
          <p:nvSpPr>
            <p:cNvPr id="2888" name="Google Shape;2888;p13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13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13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3" name="Google Shape;2913;p13"/>
          <p:cNvGrpSpPr/>
          <p:nvPr/>
        </p:nvGrpSpPr>
        <p:grpSpPr>
          <a:xfrm rot="10800000">
            <a:off x="202163" y="746375"/>
            <a:ext cx="302225" cy="2312450"/>
            <a:chOff x="8626713" y="1062600"/>
            <a:chExt cx="302225" cy="2312450"/>
          </a:xfrm>
        </p:grpSpPr>
        <p:grpSp>
          <p:nvGrpSpPr>
            <p:cNvPr id="2914" name="Google Shape;2914;p13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2915" name="Google Shape;2915;p13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rect b="b" l="l" r="r" t="t"/>
                <a:pathLst>
                  <a:path extrusionOk="0" fill="none" h="25911" w="925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6" name="Google Shape;2916;p13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rect b="b" l="l" r="r" t="t"/>
                <a:pathLst>
                  <a:path extrusionOk="0" fill="none" h="25911" w="927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7" name="Google Shape;2917;p13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rect b="b" l="l" r="r" t="t"/>
                <a:pathLst>
                  <a:path extrusionOk="0" fill="none" h="25911" w="921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8" name="Google Shape;2918;p13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2919" name="Google Shape;2919;p13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rect b="b" l="l" r="r" t="t"/>
                <a:pathLst>
                  <a:path extrusionOk="0" h="3219" w="3218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0" name="Google Shape;2920;p13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rect b="b" l="l" r="r" t="t"/>
                <a:pathLst>
                  <a:path extrusionOk="0" h="3218" w="3218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1" name="Google Shape;2921;p13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rect b="b" l="l" r="r" t="t"/>
                <a:pathLst>
                  <a:path extrusionOk="0" h="3219" w="3218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2" name="Google Shape;2922;p13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rect b="b" l="l" r="r" t="t"/>
                <a:pathLst>
                  <a:path extrusionOk="0" h="3219" w="3218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3" name="Google Shape;2923;p13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rect b="b" l="l" r="r" t="t"/>
                <a:pathLst>
                  <a:path extrusionOk="0" h="3218" w="3218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24" name="Google Shape;2924;p13"/>
            <p:cNvSpPr/>
            <p:nvPr/>
          </p:nvSpPr>
          <p:spPr>
            <a:xfrm>
              <a:off x="8888713" y="2122250"/>
              <a:ext cx="25" cy="1252800"/>
            </a:xfrm>
            <a:custGeom>
              <a:rect b="b" l="l" r="r" t="t"/>
              <a:pathLst>
                <a:path extrusionOk="0" fill="none" h="50112" w="1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5" name="Google Shape;2925;p13"/>
          <p:cNvSpPr/>
          <p:nvPr/>
        </p:nvSpPr>
        <p:spPr>
          <a:xfrm rot="10800000">
            <a:off x="8769900" y="2606388"/>
            <a:ext cx="41225" cy="345450"/>
          </a:xfrm>
          <a:custGeom>
            <a:rect b="b" l="l" r="r" t="t"/>
            <a:pathLst>
              <a:path extrusionOk="0" h="13818" w="1649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6" name="Google Shape;2926;p13"/>
          <p:cNvGrpSpPr/>
          <p:nvPr/>
        </p:nvGrpSpPr>
        <p:grpSpPr>
          <a:xfrm>
            <a:off x="8701225" y="1474163"/>
            <a:ext cx="178575" cy="589975"/>
            <a:chOff x="1834925" y="4791825"/>
            <a:chExt cx="178575" cy="589975"/>
          </a:xfrm>
        </p:grpSpPr>
        <p:sp>
          <p:nvSpPr>
            <p:cNvPr id="2927" name="Google Shape;2927;p13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4" name="Google Shape;2954;p13"/>
          <p:cNvGrpSpPr/>
          <p:nvPr/>
        </p:nvGrpSpPr>
        <p:grpSpPr>
          <a:xfrm rot="10800000">
            <a:off x="8616500" y="4704225"/>
            <a:ext cx="348025" cy="348100"/>
            <a:chOff x="235725" y="107550"/>
            <a:chExt cx="348025" cy="348100"/>
          </a:xfrm>
        </p:grpSpPr>
        <p:sp>
          <p:nvSpPr>
            <p:cNvPr id="2955" name="Google Shape;2955;p13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13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7" name="Google Shape;2957;p13"/>
          <p:cNvSpPr/>
          <p:nvPr/>
        </p:nvSpPr>
        <p:spPr>
          <a:xfrm rot="10800000">
            <a:off x="6192825" y="4857663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8" name="Google Shape;2958;p13"/>
          <p:cNvSpPr/>
          <p:nvPr/>
        </p:nvSpPr>
        <p:spPr>
          <a:xfrm rot="10800000">
            <a:off x="2262188" y="249050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59" name="Google Shape;2959;p13"/>
          <p:cNvGrpSpPr/>
          <p:nvPr/>
        </p:nvGrpSpPr>
        <p:grpSpPr>
          <a:xfrm>
            <a:off x="8614475" y="3494112"/>
            <a:ext cx="974718" cy="974718"/>
            <a:chOff x="528900" y="1489975"/>
            <a:chExt cx="732100" cy="732100"/>
          </a:xfrm>
        </p:grpSpPr>
        <p:sp>
          <p:nvSpPr>
            <p:cNvPr id="2960" name="Google Shape;2960;p13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3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3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7" name="Google Shape;2967;p13"/>
          <p:cNvSpPr/>
          <p:nvPr/>
        </p:nvSpPr>
        <p:spPr>
          <a:xfrm>
            <a:off x="215819" y="4740752"/>
            <a:ext cx="274913" cy="275046"/>
          </a:xfrm>
          <a:custGeom>
            <a:rect b="b" l="l" r="r" t="t"/>
            <a:pathLst>
              <a:path extrusionOk="0" h="8238" w="8234">
                <a:moveTo>
                  <a:pt x="1753" y="1"/>
                </a:moveTo>
                <a:lnTo>
                  <a:pt x="0" y="1757"/>
                </a:lnTo>
                <a:lnTo>
                  <a:pt x="2358" y="4120"/>
                </a:lnTo>
                <a:lnTo>
                  <a:pt x="0" y="6481"/>
                </a:lnTo>
                <a:lnTo>
                  <a:pt x="1753" y="8237"/>
                </a:lnTo>
                <a:lnTo>
                  <a:pt x="4114" y="5877"/>
                </a:lnTo>
                <a:lnTo>
                  <a:pt x="6481" y="8237"/>
                </a:lnTo>
                <a:lnTo>
                  <a:pt x="8234" y="6481"/>
                </a:lnTo>
                <a:lnTo>
                  <a:pt x="5870" y="4120"/>
                </a:lnTo>
                <a:lnTo>
                  <a:pt x="8234" y="1757"/>
                </a:lnTo>
                <a:lnTo>
                  <a:pt x="6481" y="1"/>
                </a:lnTo>
                <a:lnTo>
                  <a:pt x="4114" y="2367"/>
                </a:lnTo>
                <a:lnTo>
                  <a:pt x="1753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8" name="Google Shape;2968;p13"/>
          <p:cNvSpPr/>
          <p:nvPr/>
        </p:nvSpPr>
        <p:spPr>
          <a:xfrm>
            <a:off x="200310" y="228266"/>
            <a:ext cx="305930" cy="82868"/>
          </a:xfrm>
          <a:custGeom>
            <a:rect b="b" l="l" r="r" t="t"/>
            <a:pathLst>
              <a:path extrusionOk="0" h="2482" w="9163">
                <a:moveTo>
                  <a:pt x="0" y="0"/>
                </a:moveTo>
                <a:lnTo>
                  <a:pt x="0" y="2481"/>
                </a:lnTo>
                <a:lnTo>
                  <a:pt x="9163" y="2481"/>
                </a:lnTo>
                <a:lnTo>
                  <a:pt x="9163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solidFill>
          <a:schemeClr val="dk1"/>
        </a:solidFill>
      </p:bgPr>
    </p:bg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p14"/>
          <p:cNvSpPr txBox="1"/>
          <p:nvPr>
            <p:ph type="title"/>
          </p:nvPr>
        </p:nvSpPr>
        <p:spPr>
          <a:xfrm>
            <a:off x="1549950" y="1073775"/>
            <a:ext cx="6044100" cy="2248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71" name="Google Shape;2971;p14"/>
          <p:cNvSpPr txBox="1"/>
          <p:nvPr>
            <p:ph idx="1" type="subTitle"/>
          </p:nvPr>
        </p:nvSpPr>
        <p:spPr>
          <a:xfrm>
            <a:off x="2321100" y="3322275"/>
            <a:ext cx="4501800" cy="53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72" name="Google Shape;2972;p14"/>
          <p:cNvGrpSpPr/>
          <p:nvPr/>
        </p:nvGrpSpPr>
        <p:grpSpPr>
          <a:xfrm>
            <a:off x="-837678" y="3598868"/>
            <a:ext cx="2328409" cy="2328406"/>
            <a:chOff x="5402000" y="1173700"/>
            <a:chExt cx="756075" cy="756025"/>
          </a:xfrm>
        </p:grpSpPr>
        <p:sp>
          <p:nvSpPr>
            <p:cNvPr id="2973" name="Google Shape;2973;p14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4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4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4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4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4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4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4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4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4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4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4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4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4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4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4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4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4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4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4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4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4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4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4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4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8" name="Google Shape;2998;p14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2999" name="Google Shape;2999;p14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4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4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4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14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14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4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4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4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4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4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4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4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4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14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14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14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4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4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4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4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14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4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4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4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4" name="Google Shape;3024;p14"/>
          <p:cNvGrpSpPr/>
          <p:nvPr/>
        </p:nvGrpSpPr>
        <p:grpSpPr>
          <a:xfrm>
            <a:off x="-1832078" y="-675628"/>
            <a:ext cx="4501783" cy="2430266"/>
            <a:chOff x="1610225" y="215250"/>
            <a:chExt cx="3480850" cy="1878975"/>
          </a:xfrm>
        </p:grpSpPr>
        <p:sp>
          <p:nvSpPr>
            <p:cNvPr id="3025" name="Google Shape;3025;p14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4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4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4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4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4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4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4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4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4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4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4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4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4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4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4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4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4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4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4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4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4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4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4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4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4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4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4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4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4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4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4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14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14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4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4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4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4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4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4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4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4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4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4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4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4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4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4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4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4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4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4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14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14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4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4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4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4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4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4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4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4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4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4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4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4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4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4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4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4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4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4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4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4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4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4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4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4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4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4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4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4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4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14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14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4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4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4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4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14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14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14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14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4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4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4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4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4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4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4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4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4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4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4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4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4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4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2" name="Google Shape;3132;p14"/>
          <p:cNvGrpSpPr/>
          <p:nvPr/>
        </p:nvGrpSpPr>
        <p:grpSpPr>
          <a:xfrm>
            <a:off x="6474297" y="3393447"/>
            <a:ext cx="4501783" cy="2430266"/>
            <a:chOff x="1610225" y="215250"/>
            <a:chExt cx="3480850" cy="1878975"/>
          </a:xfrm>
        </p:grpSpPr>
        <p:sp>
          <p:nvSpPr>
            <p:cNvPr id="3133" name="Google Shape;3133;p14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4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4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4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4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4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4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4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4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4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4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4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4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4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4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4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4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4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4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4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4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4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4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4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4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4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4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4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4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4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4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4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4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4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4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14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14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4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4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4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4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4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4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4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4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4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14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14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4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4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4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4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4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4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4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4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4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4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4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4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4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4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4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4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4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4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4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4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4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4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4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4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4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4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4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4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4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4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4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4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4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4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4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4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4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4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4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4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4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4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4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4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4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4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4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14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14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14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14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4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4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4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4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4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4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4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0" name="Google Shape;3240;p14"/>
          <p:cNvSpPr/>
          <p:nvPr/>
        </p:nvSpPr>
        <p:spPr>
          <a:xfrm>
            <a:off x="3307513" y="858563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1" name="Google Shape;3241;p14"/>
          <p:cNvSpPr/>
          <p:nvPr/>
        </p:nvSpPr>
        <p:spPr>
          <a:xfrm>
            <a:off x="5145575" y="4248638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42" name="Google Shape;3242;p14"/>
          <p:cNvGrpSpPr/>
          <p:nvPr/>
        </p:nvGrpSpPr>
        <p:grpSpPr>
          <a:xfrm>
            <a:off x="2964475" y="4729803"/>
            <a:ext cx="974718" cy="974718"/>
            <a:chOff x="528900" y="1489975"/>
            <a:chExt cx="732100" cy="732100"/>
          </a:xfrm>
        </p:grpSpPr>
        <p:sp>
          <p:nvSpPr>
            <p:cNvPr id="3243" name="Google Shape;3243;p14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4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4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4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4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4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4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0" name="Google Shape;3250;p14"/>
          <p:cNvGrpSpPr/>
          <p:nvPr/>
        </p:nvGrpSpPr>
        <p:grpSpPr>
          <a:xfrm rot="5400000">
            <a:off x="5205515" y="-594713"/>
            <a:ext cx="974732" cy="974667"/>
            <a:chOff x="5402000" y="1173700"/>
            <a:chExt cx="756075" cy="756025"/>
          </a:xfrm>
        </p:grpSpPr>
        <p:sp>
          <p:nvSpPr>
            <p:cNvPr id="3251" name="Google Shape;3251;p14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4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4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4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4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4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4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4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4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4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4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4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4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4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4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4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4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4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4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4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4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4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4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4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4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76" name="Google Shape;3276;p14"/>
          <p:cNvSpPr/>
          <p:nvPr/>
        </p:nvSpPr>
        <p:spPr>
          <a:xfrm>
            <a:off x="2350775" y="379975"/>
            <a:ext cx="318937" cy="319083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7" name="Google Shape;3277;p14"/>
          <p:cNvGrpSpPr/>
          <p:nvPr/>
        </p:nvGrpSpPr>
        <p:grpSpPr>
          <a:xfrm rot="5400000">
            <a:off x="918913" y="1889413"/>
            <a:ext cx="178575" cy="589975"/>
            <a:chOff x="1834925" y="4791825"/>
            <a:chExt cx="178575" cy="589975"/>
          </a:xfrm>
        </p:grpSpPr>
        <p:sp>
          <p:nvSpPr>
            <p:cNvPr id="3278" name="Google Shape;3278;p14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4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4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4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4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4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4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4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4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4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4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14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14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4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4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4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4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4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4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4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4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4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4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4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4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4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4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5" name="Google Shape;3305;p14"/>
          <p:cNvGrpSpPr/>
          <p:nvPr/>
        </p:nvGrpSpPr>
        <p:grpSpPr>
          <a:xfrm rot="5400000">
            <a:off x="8046488" y="2668713"/>
            <a:ext cx="178575" cy="589975"/>
            <a:chOff x="1834925" y="4791825"/>
            <a:chExt cx="178575" cy="589975"/>
          </a:xfrm>
        </p:grpSpPr>
        <p:sp>
          <p:nvSpPr>
            <p:cNvPr id="3306" name="Google Shape;3306;p14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4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4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4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4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4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4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4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4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4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4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4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4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4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4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4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4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4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4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4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14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14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14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14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14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4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4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3" name="Google Shape;3333;p14"/>
          <p:cNvGrpSpPr/>
          <p:nvPr/>
        </p:nvGrpSpPr>
        <p:grpSpPr>
          <a:xfrm>
            <a:off x="918129" y="3713312"/>
            <a:ext cx="1112033" cy="1111983"/>
            <a:chOff x="2353725" y="4531275"/>
            <a:chExt cx="555600" cy="555575"/>
          </a:xfrm>
        </p:grpSpPr>
        <p:sp>
          <p:nvSpPr>
            <p:cNvPr id="3334" name="Google Shape;3334;p14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4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4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7" name="Google Shape;3337;p14"/>
          <p:cNvGrpSpPr/>
          <p:nvPr/>
        </p:nvGrpSpPr>
        <p:grpSpPr>
          <a:xfrm>
            <a:off x="8299143" y="539488"/>
            <a:ext cx="263257" cy="681984"/>
            <a:chOff x="836413" y="539500"/>
            <a:chExt cx="308625" cy="799700"/>
          </a:xfrm>
        </p:grpSpPr>
        <p:sp>
          <p:nvSpPr>
            <p:cNvPr id="3338" name="Google Shape;3338;p14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4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4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dk1"/>
        </a:solidFill>
      </p:bgPr>
    </p:bg>
    <p:spTree>
      <p:nvGrpSpPr>
        <p:cNvPr id="334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15"/>
          <p:cNvSpPr txBox="1"/>
          <p:nvPr>
            <p:ph type="title"/>
          </p:nvPr>
        </p:nvSpPr>
        <p:spPr>
          <a:xfrm>
            <a:off x="2391875" y="3182385"/>
            <a:ext cx="4360200" cy="41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43" name="Google Shape;3343;p15"/>
          <p:cNvSpPr txBox="1"/>
          <p:nvPr>
            <p:ph idx="1" type="subTitle"/>
          </p:nvPr>
        </p:nvSpPr>
        <p:spPr>
          <a:xfrm>
            <a:off x="1226375" y="1550100"/>
            <a:ext cx="6691200" cy="147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3344" name="Google Shape;3344;p15"/>
          <p:cNvGrpSpPr/>
          <p:nvPr/>
        </p:nvGrpSpPr>
        <p:grpSpPr>
          <a:xfrm rot="10800000">
            <a:off x="6474272" y="3864740"/>
            <a:ext cx="4501783" cy="2430266"/>
            <a:chOff x="1610225" y="215250"/>
            <a:chExt cx="3480850" cy="1878975"/>
          </a:xfrm>
        </p:grpSpPr>
        <p:sp>
          <p:nvSpPr>
            <p:cNvPr id="3345" name="Google Shape;3345;p15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5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5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5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5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15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15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15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15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5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5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5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5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5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5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5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5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5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5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5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5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5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5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5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5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5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5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5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5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5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5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5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5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5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5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5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5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5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5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5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5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5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5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5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5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5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5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5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5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5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5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5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5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5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5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5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5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5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5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5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5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5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5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5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5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5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5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5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5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5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5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5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5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5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5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5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5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5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5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5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5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5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5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5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5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5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5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5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5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5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5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5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5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5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5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5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5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5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5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5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5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5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5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5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5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5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5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2" name="Google Shape;3452;p15"/>
          <p:cNvGrpSpPr/>
          <p:nvPr/>
        </p:nvGrpSpPr>
        <p:grpSpPr>
          <a:xfrm rot="10800000">
            <a:off x="-1832103" y="-1151510"/>
            <a:ext cx="4501783" cy="2430266"/>
            <a:chOff x="1610225" y="215250"/>
            <a:chExt cx="3480850" cy="1878975"/>
          </a:xfrm>
        </p:grpSpPr>
        <p:sp>
          <p:nvSpPr>
            <p:cNvPr id="3453" name="Google Shape;3453;p15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15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15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5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5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5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5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5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5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5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5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5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5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5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5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5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5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5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5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5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5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5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5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5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5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5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5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5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5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5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5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5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5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5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5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5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5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5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5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5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5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5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5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5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5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5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5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5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5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5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5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5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15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15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15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15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5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5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5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5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5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5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5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5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5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5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5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5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5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5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5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5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5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5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5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5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5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5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5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5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5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5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5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5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5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5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5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5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5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5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5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5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5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5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5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5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5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5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5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5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5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5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5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5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5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5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0" name="Google Shape;3560;p15"/>
          <p:cNvGrpSpPr/>
          <p:nvPr/>
        </p:nvGrpSpPr>
        <p:grpSpPr>
          <a:xfrm>
            <a:off x="1072575" y="4724553"/>
            <a:ext cx="974718" cy="974718"/>
            <a:chOff x="528900" y="1489975"/>
            <a:chExt cx="732100" cy="732100"/>
          </a:xfrm>
        </p:grpSpPr>
        <p:sp>
          <p:nvSpPr>
            <p:cNvPr id="3561" name="Google Shape;3561;p15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5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5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5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5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5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5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8" name="Google Shape;3568;p15"/>
          <p:cNvGrpSpPr/>
          <p:nvPr/>
        </p:nvGrpSpPr>
        <p:grpSpPr>
          <a:xfrm rot="5400000">
            <a:off x="7096715" y="-555738"/>
            <a:ext cx="974732" cy="974667"/>
            <a:chOff x="5402000" y="1173700"/>
            <a:chExt cx="756075" cy="756025"/>
          </a:xfrm>
        </p:grpSpPr>
        <p:sp>
          <p:nvSpPr>
            <p:cNvPr id="3569" name="Google Shape;3569;p15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5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5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5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5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5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5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5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5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5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5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5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5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5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5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5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5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5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5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5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5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5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5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5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5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4" name="Google Shape;3594;p15"/>
          <p:cNvSpPr/>
          <p:nvPr/>
        </p:nvSpPr>
        <p:spPr>
          <a:xfrm rot="10800000">
            <a:off x="5289088" y="45881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5" name="Google Shape;3595;p15"/>
          <p:cNvSpPr/>
          <p:nvPr/>
        </p:nvSpPr>
        <p:spPr>
          <a:xfrm rot="10800000">
            <a:off x="3163875" y="51907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6" name="Google Shape;3596;p15"/>
          <p:cNvGrpSpPr/>
          <p:nvPr/>
        </p:nvGrpSpPr>
        <p:grpSpPr>
          <a:xfrm>
            <a:off x="267263" y="3369825"/>
            <a:ext cx="178575" cy="589975"/>
            <a:chOff x="1834925" y="4791825"/>
            <a:chExt cx="178575" cy="589975"/>
          </a:xfrm>
        </p:grpSpPr>
        <p:sp>
          <p:nvSpPr>
            <p:cNvPr id="3597" name="Google Shape;3597;p15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5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5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5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5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5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5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5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5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5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5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5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5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5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5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5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5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5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5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5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5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15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5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5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5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5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5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4" name="Google Shape;3624;p15"/>
          <p:cNvGrpSpPr/>
          <p:nvPr/>
        </p:nvGrpSpPr>
        <p:grpSpPr>
          <a:xfrm>
            <a:off x="8683913" y="1188600"/>
            <a:ext cx="178575" cy="589975"/>
            <a:chOff x="1834925" y="4791825"/>
            <a:chExt cx="178575" cy="589975"/>
          </a:xfrm>
        </p:grpSpPr>
        <p:sp>
          <p:nvSpPr>
            <p:cNvPr id="3625" name="Google Shape;3625;p15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5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5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5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5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5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5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5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5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5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5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5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5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5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5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5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5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5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5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5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5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15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5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5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5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5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5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2" name="Google Shape;3652;p15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3653" name="Google Shape;3653;p15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5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5" name="Google Shape;3655;p15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3656" name="Google Shape;3656;p15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5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8" name="Google Shape;3658;p15"/>
          <p:cNvGrpSpPr/>
          <p:nvPr/>
        </p:nvGrpSpPr>
        <p:grpSpPr>
          <a:xfrm rot="10800000">
            <a:off x="8083406" y="3279851"/>
            <a:ext cx="340263" cy="319082"/>
            <a:chOff x="4983775" y="5052100"/>
            <a:chExt cx="276300" cy="259100"/>
          </a:xfrm>
        </p:grpSpPr>
        <p:sp>
          <p:nvSpPr>
            <p:cNvPr id="3659" name="Google Shape;3659;p15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5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5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2" name="Google Shape;3662;p15"/>
          <p:cNvGrpSpPr/>
          <p:nvPr/>
        </p:nvGrpSpPr>
        <p:grpSpPr>
          <a:xfrm>
            <a:off x="706106" y="1544563"/>
            <a:ext cx="340263" cy="319082"/>
            <a:chOff x="4983775" y="5052100"/>
            <a:chExt cx="276300" cy="259100"/>
          </a:xfrm>
        </p:grpSpPr>
        <p:sp>
          <p:nvSpPr>
            <p:cNvPr id="3663" name="Google Shape;3663;p15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5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5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solidFill>
          <a:schemeClr val="dk1"/>
        </a:solidFill>
      </p:bgPr>
    </p:bg>
    <p:spTree>
      <p:nvGrpSpPr>
        <p:cNvPr id="3666" name="Shape 3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7" name="Google Shape;3667;p16"/>
          <p:cNvSpPr txBox="1"/>
          <p:nvPr>
            <p:ph type="title"/>
          </p:nvPr>
        </p:nvSpPr>
        <p:spPr>
          <a:xfrm>
            <a:off x="4185988" y="1342100"/>
            <a:ext cx="4002300" cy="168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68" name="Google Shape;3668;p16"/>
          <p:cNvSpPr txBox="1"/>
          <p:nvPr>
            <p:ph idx="1" type="subTitle"/>
          </p:nvPr>
        </p:nvSpPr>
        <p:spPr>
          <a:xfrm>
            <a:off x="4185988" y="3121725"/>
            <a:ext cx="4002300" cy="67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669" name="Google Shape;3669;p16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3670" name="Google Shape;3670;p16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6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6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6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6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6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6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6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6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6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6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6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6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6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6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6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6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6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6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6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6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6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6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6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6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6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6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6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6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6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6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6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6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6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6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6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6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6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6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6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6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6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6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6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6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6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6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6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6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6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6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6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6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6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6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6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6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6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6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6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6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6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6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6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6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6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6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6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6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6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6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6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6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6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6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6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6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6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6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6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6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6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6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6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6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6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6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6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6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6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6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6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7" name="Google Shape;3777;p16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3778" name="Google Shape;3778;p16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6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6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6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6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6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6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6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6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6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6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6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6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6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6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6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6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6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6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6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6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6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6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6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6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6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6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6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6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6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6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6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6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6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6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6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6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6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6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6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6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6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6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6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6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6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6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6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6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6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6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6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6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16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16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16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16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16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16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16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16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16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16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16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16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16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16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16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16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16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16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16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16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16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16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16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16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16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16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16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16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16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16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16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16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16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16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16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16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16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16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6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6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6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16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16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6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6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6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6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6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6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6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16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6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16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16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5" name="Google Shape;3885;p16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3886" name="Google Shape;3886;p16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6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16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9" name="Google Shape;3889;p16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3890" name="Google Shape;3890;p16"/>
            <p:cNvSpPr/>
            <p:nvPr/>
          </p:nvSpPr>
          <p:spPr>
            <a:xfrm>
              <a:off x="7892913" y="419130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16"/>
            <p:cNvSpPr/>
            <p:nvPr/>
          </p:nvSpPr>
          <p:spPr>
            <a:xfrm>
              <a:off x="7837938" y="3656850"/>
              <a:ext cx="418475" cy="418550"/>
            </a:xfrm>
            <a:custGeom>
              <a:rect b="b" l="l" r="r" t="t"/>
              <a:pathLst>
                <a:path extrusionOk="0" h="16742" w="16739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16"/>
            <p:cNvSpPr/>
            <p:nvPr/>
          </p:nvSpPr>
          <p:spPr>
            <a:xfrm>
              <a:off x="7869213" y="4668825"/>
              <a:ext cx="355925" cy="308250"/>
            </a:xfrm>
            <a:custGeom>
              <a:rect b="b" l="l" r="r" t="t"/>
              <a:pathLst>
                <a:path extrusionOk="0" h="12330" w="14237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3" name="Google Shape;3893;p16"/>
          <p:cNvSpPr/>
          <p:nvPr/>
        </p:nvSpPr>
        <p:spPr>
          <a:xfrm>
            <a:off x="2235225" y="519075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4" name="Google Shape;3894;p16"/>
          <p:cNvSpPr/>
          <p:nvPr/>
        </p:nvSpPr>
        <p:spPr>
          <a:xfrm>
            <a:off x="6217888" y="4588113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5" name="Google Shape;3895;p16"/>
          <p:cNvGrpSpPr/>
          <p:nvPr/>
        </p:nvGrpSpPr>
        <p:grpSpPr>
          <a:xfrm>
            <a:off x="3294705" y="1216655"/>
            <a:ext cx="340263" cy="319082"/>
            <a:chOff x="4983775" y="5052100"/>
            <a:chExt cx="276300" cy="259100"/>
          </a:xfrm>
        </p:grpSpPr>
        <p:sp>
          <p:nvSpPr>
            <p:cNvPr id="3896" name="Google Shape;3896;p16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16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16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9" name="Google Shape;3899;p16"/>
          <p:cNvGrpSpPr/>
          <p:nvPr/>
        </p:nvGrpSpPr>
        <p:grpSpPr>
          <a:xfrm rot="10800000">
            <a:off x="7047207" y="4744769"/>
            <a:ext cx="974718" cy="974718"/>
            <a:chOff x="528900" y="1489975"/>
            <a:chExt cx="732100" cy="732100"/>
          </a:xfrm>
        </p:grpSpPr>
        <p:sp>
          <p:nvSpPr>
            <p:cNvPr id="3900" name="Google Shape;3900;p16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16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16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16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16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16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16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7" name="Google Shape;3907;p16"/>
          <p:cNvGrpSpPr/>
          <p:nvPr/>
        </p:nvGrpSpPr>
        <p:grpSpPr>
          <a:xfrm rot="-5400000">
            <a:off x="1023053" y="-575965"/>
            <a:ext cx="974732" cy="974667"/>
            <a:chOff x="5402000" y="1173700"/>
            <a:chExt cx="756075" cy="756025"/>
          </a:xfrm>
        </p:grpSpPr>
        <p:sp>
          <p:nvSpPr>
            <p:cNvPr id="3908" name="Google Shape;3908;p16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16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16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16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16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16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16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16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16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16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16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16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16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16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16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16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16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16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16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16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16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16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16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16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16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3" name="Google Shape;3933;p16"/>
          <p:cNvGrpSpPr/>
          <p:nvPr/>
        </p:nvGrpSpPr>
        <p:grpSpPr>
          <a:xfrm rot="10800000">
            <a:off x="8691025" y="1475427"/>
            <a:ext cx="178575" cy="589975"/>
            <a:chOff x="1834925" y="4791825"/>
            <a:chExt cx="178575" cy="589975"/>
          </a:xfrm>
        </p:grpSpPr>
        <p:sp>
          <p:nvSpPr>
            <p:cNvPr id="3934" name="Google Shape;3934;p16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16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16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16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16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16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16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16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16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16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16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16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16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16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16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16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16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16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16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16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16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16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16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16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16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16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16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1" name="Google Shape;3961;p16"/>
          <p:cNvGrpSpPr/>
          <p:nvPr/>
        </p:nvGrpSpPr>
        <p:grpSpPr>
          <a:xfrm rot="10800000">
            <a:off x="274375" y="3093252"/>
            <a:ext cx="178575" cy="589975"/>
            <a:chOff x="1834925" y="4791825"/>
            <a:chExt cx="178575" cy="589975"/>
          </a:xfrm>
        </p:grpSpPr>
        <p:sp>
          <p:nvSpPr>
            <p:cNvPr id="3962" name="Google Shape;3962;p16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16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16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16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16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16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16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16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16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16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16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16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16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16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16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16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16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16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16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16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16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16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16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16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16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16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16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9" name="Google Shape;3989;p16"/>
          <p:cNvSpPr/>
          <p:nvPr/>
        </p:nvSpPr>
        <p:spPr>
          <a:xfrm>
            <a:off x="8704913" y="4795838"/>
            <a:ext cx="164800" cy="164875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0" name="Google Shape;3990;p16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3991" name="Google Shape;3991;p16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16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solidFill>
          <a:schemeClr val="dk1"/>
        </a:solidFill>
      </p:bgPr>
    </p:bg>
    <p:spTree>
      <p:nvGrpSpPr>
        <p:cNvPr id="3993" name="Shape 3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" name="Google Shape;3994;p17"/>
          <p:cNvSpPr txBox="1"/>
          <p:nvPr>
            <p:ph type="title"/>
          </p:nvPr>
        </p:nvSpPr>
        <p:spPr>
          <a:xfrm>
            <a:off x="720000" y="1464075"/>
            <a:ext cx="2815800" cy="118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95" name="Google Shape;3995;p17"/>
          <p:cNvSpPr txBox="1"/>
          <p:nvPr>
            <p:ph idx="1" type="subTitle"/>
          </p:nvPr>
        </p:nvSpPr>
        <p:spPr>
          <a:xfrm>
            <a:off x="720000" y="2721825"/>
            <a:ext cx="2815800" cy="95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96" name="Google Shape;3996;p17"/>
          <p:cNvGrpSpPr/>
          <p:nvPr/>
        </p:nvGrpSpPr>
        <p:grpSpPr>
          <a:xfrm>
            <a:off x="5444027" y="4084548"/>
            <a:ext cx="5973487" cy="3224885"/>
            <a:chOff x="1610225" y="215250"/>
            <a:chExt cx="3480850" cy="1878975"/>
          </a:xfrm>
        </p:grpSpPr>
        <p:sp>
          <p:nvSpPr>
            <p:cNvPr id="3997" name="Google Shape;3997;p17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17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17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17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17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17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17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17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17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17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17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17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17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17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17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17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17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17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17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17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17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17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17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17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17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17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17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17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17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17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17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17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17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17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17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17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17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17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17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17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17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17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17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17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17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17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17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17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17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17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17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17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17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17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17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17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17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17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17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17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17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17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17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17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17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17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17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17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17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17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17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17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17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17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17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17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17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17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17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17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17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17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17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17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17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17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17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17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17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17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17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17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17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17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17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17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17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17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17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17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17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17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17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17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17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17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4" name="Google Shape;4104;p17"/>
          <p:cNvGrpSpPr/>
          <p:nvPr/>
        </p:nvGrpSpPr>
        <p:grpSpPr>
          <a:xfrm rot="5400000">
            <a:off x="8085278" y="4057401"/>
            <a:ext cx="691000" cy="690969"/>
            <a:chOff x="2353725" y="4531275"/>
            <a:chExt cx="555600" cy="555575"/>
          </a:xfrm>
        </p:grpSpPr>
        <p:sp>
          <p:nvSpPr>
            <p:cNvPr id="4105" name="Google Shape;4105;p17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17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17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8" name="Google Shape;4108;p17"/>
          <p:cNvGrpSpPr/>
          <p:nvPr/>
        </p:nvGrpSpPr>
        <p:grpSpPr>
          <a:xfrm>
            <a:off x="-390950" y="3629290"/>
            <a:ext cx="974718" cy="974718"/>
            <a:chOff x="528900" y="1489975"/>
            <a:chExt cx="732100" cy="732100"/>
          </a:xfrm>
        </p:grpSpPr>
        <p:sp>
          <p:nvSpPr>
            <p:cNvPr id="4109" name="Google Shape;4109;p17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17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17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17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17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17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17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6" name="Google Shape;4116;p17"/>
          <p:cNvGrpSpPr/>
          <p:nvPr/>
        </p:nvGrpSpPr>
        <p:grpSpPr>
          <a:xfrm rot="5400000">
            <a:off x="8560215" y="539312"/>
            <a:ext cx="974732" cy="974667"/>
            <a:chOff x="5402000" y="1173700"/>
            <a:chExt cx="756075" cy="756025"/>
          </a:xfrm>
        </p:grpSpPr>
        <p:sp>
          <p:nvSpPr>
            <p:cNvPr id="4117" name="Google Shape;4117;p17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17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17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17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17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17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17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17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17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17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17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17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17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17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17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17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17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17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17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17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17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17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17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17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17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2" name="Google Shape;4142;p17"/>
          <p:cNvGrpSpPr/>
          <p:nvPr/>
        </p:nvGrpSpPr>
        <p:grpSpPr>
          <a:xfrm>
            <a:off x="3717638" y="4418200"/>
            <a:ext cx="215575" cy="185800"/>
            <a:chOff x="5629550" y="3916600"/>
            <a:chExt cx="215575" cy="185800"/>
          </a:xfrm>
        </p:grpSpPr>
        <p:sp>
          <p:nvSpPr>
            <p:cNvPr id="4143" name="Google Shape;4143;p17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17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17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6" name="Google Shape;4146;p17"/>
          <p:cNvSpPr/>
          <p:nvPr/>
        </p:nvSpPr>
        <p:spPr>
          <a:xfrm>
            <a:off x="1923500" y="519075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47" name="Google Shape;4147;p17"/>
          <p:cNvGrpSpPr/>
          <p:nvPr/>
        </p:nvGrpSpPr>
        <p:grpSpPr>
          <a:xfrm>
            <a:off x="8085305" y="539505"/>
            <a:ext cx="340263" cy="319082"/>
            <a:chOff x="4983775" y="5052100"/>
            <a:chExt cx="276300" cy="259100"/>
          </a:xfrm>
        </p:grpSpPr>
        <p:sp>
          <p:nvSpPr>
            <p:cNvPr id="4148" name="Google Shape;4148;p17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17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17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1" name="Google Shape;4151;p17"/>
          <p:cNvGrpSpPr/>
          <p:nvPr/>
        </p:nvGrpSpPr>
        <p:grpSpPr>
          <a:xfrm rot="5400000">
            <a:off x="2629663" y="4581038"/>
            <a:ext cx="178575" cy="589975"/>
            <a:chOff x="1834925" y="4791825"/>
            <a:chExt cx="178575" cy="589975"/>
          </a:xfrm>
        </p:grpSpPr>
        <p:sp>
          <p:nvSpPr>
            <p:cNvPr id="4152" name="Google Shape;4152;p17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17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17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17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17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17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17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17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17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17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17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17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17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17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17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17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17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17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17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17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17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17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17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17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17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17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17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9" name="Google Shape;4179;p17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4180" name="Google Shape;4180;p17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17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2" name="Google Shape;4182;p17"/>
          <p:cNvGrpSpPr/>
          <p:nvPr/>
        </p:nvGrpSpPr>
        <p:grpSpPr>
          <a:xfrm rot="5400000">
            <a:off x="6335763" y="-25300"/>
            <a:ext cx="178575" cy="589975"/>
            <a:chOff x="1834925" y="4791825"/>
            <a:chExt cx="178575" cy="589975"/>
          </a:xfrm>
        </p:grpSpPr>
        <p:sp>
          <p:nvSpPr>
            <p:cNvPr id="4183" name="Google Shape;4183;p17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17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17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17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17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17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17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17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17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17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17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17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17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17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17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17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17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17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17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17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17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17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17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17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17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17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17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0" name="Google Shape;4210;p17"/>
          <p:cNvGrpSpPr/>
          <p:nvPr/>
        </p:nvGrpSpPr>
        <p:grpSpPr>
          <a:xfrm>
            <a:off x="224930" y="1214813"/>
            <a:ext cx="263257" cy="681984"/>
            <a:chOff x="836413" y="539500"/>
            <a:chExt cx="308625" cy="799700"/>
          </a:xfrm>
        </p:grpSpPr>
        <p:sp>
          <p:nvSpPr>
            <p:cNvPr id="4211" name="Google Shape;4211;p17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17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17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solidFill>
          <a:schemeClr val="dk1"/>
        </a:solidFill>
      </p:bgPr>
    </p:bg>
    <p:spTree>
      <p:nvGrpSpPr>
        <p:cNvPr id="4214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p18"/>
          <p:cNvSpPr txBox="1"/>
          <p:nvPr>
            <p:ph type="title"/>
          </p:nvPr>
        </p:nvSpPr>
        <p:spPr>
          <a:xfrm>
            <a:off x="5553850" y="1464150"/>
            <a:ext cx="2630400" cy="118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16" name="Google Shape;4216;p18"/>
          <p:cNvSpPr txBox="1"/>
          <p:nvPr>
            <p:ph idx="1" type="subTitle"/>
          </p:nvPr>
        </p:nvSpPr>
        <p:spPr>
          <a:xfrm>
            <a:off x="5553975" y="2721825"/>
            <a:ext cx="2630400" cy="95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17" name="Google Shape;4217;p18"/>
          <p:cNvGrpSpPr/>
          <p:nvPr/>
        </p:nvGrpSpPr>
        <p:grpSpPr>
          <a:xfrm>
            <a:off x="-2273523" y="4158523"/>
            <a:ext cx="5973487" cy="3224885"/>
            <a:chOff x="1610225" y="215250"/>
            <a:chExt cx="3480850" cy="1878975"/>
          </a:xfrm>
        </p:grpSpPr>
        <p:sp>
          <p:nvSpPr>
            <p:cNvPr id="4218" name="Google Shape;4218;p18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18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18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18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18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18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18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18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18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18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18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18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18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18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18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18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18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18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18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18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18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18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18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18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18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18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18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18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18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18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18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18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18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18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18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18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18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18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18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18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18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18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18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18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18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18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18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18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18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18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18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18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18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18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18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18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18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18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18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18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18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18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18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18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18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18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18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18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18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18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18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18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18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18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18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18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18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18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18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18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18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18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18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18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18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18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18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18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18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18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18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18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18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18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18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18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18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18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18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18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18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18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18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18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18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18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18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5" name="Google Shape;4325;p18"/>
          <p:cNvGrpSpPr/>
          <p:nvPr/>
        </p:nvGrpSpPr>
        <p:grpSpPr>
          <a:xfrm rot="10800000">
            <a:off x="8560197" y="3629481"/>
            <a:ext cx="974718" cy="974718"/>
            <a:chOff x="528900" y="1489975"/>
            <a:chExt cx="732100" cy="732100"/>
          </a:xfrm>
        </p:grpSpPr>
        <p:sp>
          <p:nvSpPr>
            <p:cNvPr id="4326" name="Google Shape;4326;p18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18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18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18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18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18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18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3" name="Google Shape;4333;p18"/>
          <p:cNvGrpSpPr/>
          <p:nvPr/>
        </p:nvGrpSpPr>
        <p:grpSpPr>
          <a:xfrm rot="-5400000">
            <a:off x="-390982" y="539322"/>
            <a:ext cx="974732" cy="974667"/>
            <a:chOff x="5402000" y="1173700"/>
            <a:chExt cx="756075" cy="756025"/>
          </a:xfrm>
        </p:grpSpPr>
        <p:sp>
          <p:nvSpPr>
            <p:cNvPr id="4334" name="Google Shape;4334;p18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18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18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18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18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18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18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18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18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18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18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18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18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18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18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18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18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18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18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18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18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18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18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18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18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9" name="Google Shape;4359;p18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4360" name="Google Shape;4360;p18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18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18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3" name="Google Shape;4363;p18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4364" name="Google Shape;4364;p18"/>
            <p:cNvSpPr/>
            <p:nvPr/>
          </p:nvSpPr>
          <p:spPr>
            <a:xfrm>
              <a:off x="7892913" y="419130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18"/>
            <p:cNvSpPr/>
            <p:nvPr/>
          </p:nvSpPr>
          <p:spPr>
            <a:xfrm>
              <a:off x="7837938" y="3656850"/>
              <a:ext cx="418475" cy="418550"/>
            </a:xfrm>
            <a:custGeom>
              <a:rect b="b" l="l" r="r" t="t"/>
              <a:pathLst>
                <a:path extrusionOk="0" h="16742" w="16739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18"/>
            <p:cNvSpPr/>
            <p:nvPr/>
          </p:nvSpPr>
          <p:spPr>
            <a:xfrm>
              <a:off x="7869213" y="4668825"/>
              <a:ext cx="355925" cy="308250"/>
            </a:xfrm>
            <a:custGeom>
              <a:rect b="b" l="l" r="r" t="t"/>
              <a:pathLst>
                <a:path extrusionOk="0" h="12330" w="14237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7" name="Google Shape;4367;p18"/>
          <p:cNvGrpSpPr/>
          <p:nvPr/>
        </p:nvGrpSpPr>
        <p:grpSpPr>
          <a:xfrm>
            <a:off x="5100688" y="446775"/>
            <a:ext cx="215575" cy="185800"/>
            <a:chOff x="5629550" y="3916600"/>
            <a:chExt cx="215575" cy="185800"/>
          </a:xfrm>
        </p:grpSpPr>
        <p:sp>
          <p:nvSpPr>
            <p:cNvPr id="4368" name="Google Shape;4368;p18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18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8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1" name="Google Shape;4371;p18"/>
          <p:cNvSpPr/>
          <p:nvPr/>
        </p:nvSpPr>
        <p:spPr>
          <a:xfrm rot="10800000">
            <a:off x="6217813" y="4825650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2" name="Google Shape;4372;p18"/>
          <p:cNvSpPr/>
          <p:nvPr/>
        </p:nvSpPr>
        <p:spPr>
          <a:xfrm rot="10800000">
            <a:off x="2235225" y="276613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73" name="Google Shape;4373;p18"/>
          <p:cNvGrpSpPr/>
          <p:nvPr/>
        </p:nvGrpSpPr>
        <p:grpSpPr>
          <a:xfrm>
            <a:off x="3827813" y="4515675"/>
            <a:ext cx="215575" cy="185800"/>
            <a:chOff x="5629550" y="3916600"/>
            <a:chExt cx="215575" cy="185800"/>
          </a:xfrm>
        </p:grpSpPr>
        <p:sp>
          <p:nvSpPr>
            <p:cNvPr id="4374" name="Google Shape;4374;p18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18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18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7" name="Google Shape;4377;p18"/>
          <p:cNvGrpSpPr/>
          <p:nvPr/>
        </p:nvGrpSpPr>
        <p:grpSpPr>
          <a:xfrm>
            <a:off x="350217" y="3937492"/>
            <a:ext cx="947020" cy="946978"/>
            <a:chOff x="2353725" y="4531275"/>
            <a:chExt cx="555600" cy="555575"/>
          </a:xfrm>
        </p:grpSpPr>
        <p:sp>
          <p:nvSpPr>
            <p:cNvPr id="4378" name="Google Shape;4378;p18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18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18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1" name="Google Shape;4381;p18"/>
          <p:cNvGrpSpPr/>
          <p:nvPr/>
        </p:nvGrpSpPr>
        <p:grpSpPr>
          <a:xfrm rot="10800000">
            <a:off x="7534044" y="210888"/>
            <a:ext cx="896675" cy="657600"/>
            <a:chOff x="2353725" y="4531275"/>
            <a:chExt cx="896675" cy="657600"/>
          </a:xfrm>
        </p:grpSpPr>
        <p:sp>
          <p:nvSpPr>
            <p:cNvPr id="4382" name="Google Shape;4382;p18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18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18"/>
            <p:cNvSpPr/>
            <p:nvPr/>
          </p:nvSpPr>
          <p:spPr>
            <a:xfrm>
              <a:off x="2906600" y="5084125"/>
              <a:ext cx="104675" cy="104750"/>
            </a:xfrm>
            <a:custGeom>
              <a:rect b="b" l="l" r="r" t="t"/>
              <a:pathLst>
                <a:path extrusionOk="0" fill="none" h="4190" w="4187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18"/>
            <p:cNvSpPr/>
            <p:nvPr/>
          </p:nvSpPr>
          <p:spPr>
            <a:xfrm>
              <a:off x="3187450" y="4845050"/>
              <a:ext cx="62950" cy="62950"/>
            </a:xfrm>
            <a:custGeom>
              <a:rect b="b" l="l" r="r" t="t"/>
              <a:pathLst>
                <a:path extrusionOk="0" fill="none" h="2518" w="2518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18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18"/>
            <p:cNvSpPr/>
            <p:nvPr/>
          </p:nvSpPr>
          <p:spPr>
            <a:xfrm>
              <a:off x="3033350" y="4943400"/>
              <a:ext cx="80375" cy="80450"/>
            </a:xfrm>
            <a:custGeom>
              <a:rect b="b" l="l" r="r" t="t"/>
              <a:pathLst>
                <a:path extrusionOk="0" h="3218" w="3215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18"/>
            <p:cNvSpPr/>
            <p:nvPr/>
          </p:nvSpPr>
          <p:spPr>
            <a:xfrm>
              <a:off x="3173175" y="5058125"/>
              <a:ext cx="25" cy="50150"/>
            </a:xfrm>
            <a:custGeom>
              <a:rect b="b" l="l" r="r" t="t"/>
              <a:pathLst>
                <a:path extrusionOk="0" fill="none" h="2006" w="1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18"/>
            <p:cNvSpPr/>
            <p:nvPr/>
          </p:nvSpPr>
          <p:spPr>
            <a:xfrm>
              <a:off x="3148000" y="5083150"/>
              <a:ext cx="50225" cy="25"/>
            </a:xfrm>
            <a:custGeom>
              <a:rect b="b" l="l" r="r" t="t"/>
              <a:pathLst>
                <a:path extrusionOk="0" fill="none" h="1" w="2009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0" name="Google Shape;4390;p18"/>
          <p:cNvGrpSpPr/>
          <p:nvPr/>
        </p:nvGrpSpPr>
        <p:grpSpPr>
          <a:xfrm rot="10800000">
            <a:off x="8683913" y="1722950"/>
            <a:ext cx="178575" cy="589975"/>
            <a:chOff x="1834925" y="4791825"/>
            <a:chExt cx="178575" cy="589975"/>
          </a:xfrm>
        </p:grpSpPr>
        <p:sp>
          <p:nvSpPr>
            <p:cNvPr id="4391" name="Google Shape;4391;p18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18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18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18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18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18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18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18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18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18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18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18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18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18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18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18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18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18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18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18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18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18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18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18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18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18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18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8" name="Google Shape;4418;p18"/>
          <p:cNvGrpSpPr/>
          <p:nvPr/>
        </p:nvGrpSpPr>
        <p:grpSpPr>
          <a:xfrm rot="10800000">
            <a:off x="267263" y="2830550"/>
            <a:ext cx="178575" cy="589975"/>
            <a:chOff x="1834925" y="4791825"/>
            <a:chExt cx="178575" cy="589975"/>
          </a:xfrm>
        </p:grpSpPr>
        <p:sp>
          <p:nvSpPr>
            <p:cNvPr id="4419" name="Google Shape;4419;p18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18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18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18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18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18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18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18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18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18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18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18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18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18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18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18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18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18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18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18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18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18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18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18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18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18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18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dk1"/>
        </a:solidFill>
      </p:bgPr>
    </p:bg>
    <p:spTree>
      <p:nvGrpSpPr>
        <p:cNvPr id="4446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19"/>
          <p:cNvSpPr txBox="1"/>
          <p:nvPr>
            <p:ph type="title"/>
          </p:nvPr>
        </p:nvSpPr>
        <p:spPr>
          <a:xfrm>
            <a:off x="1715238" y="3074525"/>
            <a:ext cx="2505600" cy="5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48" name="Google Shape;4448;p19"/>
          <p:cNvSpPr txBox="1"/>
          <p:nvPr>
            <p:ph idx="2" type="title"/>
          </p:nvPr>
        </p:nvSpPr>
        <p:spPr>
          <a:xfrm>
            <a:off x="4923112" y="3074525"/>
            <a:ext cx="2505600" cy="55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449" name="Google Shape;4449;p19"/>
          <p:cNvSpPr txBox="1"/>
          <p:nvPr>
            <p:ph idx="1" type="subTitle"/>
          </p:nvPr>
        </p:nvSpPr>
        <p:spPr>
          <a:xfrm>
            <a:off x="4923112" y="3633425"/>
            <a:ext cx="2505600" cy="59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50" name="Google Shape;4450;p19"/>
          <p:cNvSpPr txBox="1"/>
          <p:nvPr>
            <p:ph idx="3" type="subTitle"/>
          </p:nvPr>
        </p:nvSpPr>
        <p:spPr>
          <a:xfrm>
            <a:off x="1715238" y="3633425"/>
            <a:ext cx="2505600" cy="59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51" name="Google Shape;4451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grpSp>
        <p:nvGrpSpPr>
          <p:cNvPr id="4452" name="Google Shape;4452;p19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4453" name="Google Shape;4453;p19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0" name="Google Shape;4560;p19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4561" name="Google Shape;4561;p19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8" name="Google Shape;4668;p19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4669" name="Google Shape;4669;p19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6" name="Google Shape;4676;p19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4677" name="Google Shape;4677;p19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2" name="Google Shape;4702;p19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4703" name="Google Shape;4703;p19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5" name="Google Shape;4705;p19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4706" name="Google Shape;4706;p19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09" name="Google Shape;4709;p19"/>
          <p:cNvSpPr/>
          <p:nvPr/>
        </p:nvSpPr>
        <p:spPr>
          <a:xfrm rot="10800000">
            <a:off x="5196037" y="48525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0" name="Google Shape;4710;p19"/>
          <p:cNvSpPr/>
          <p:nvPr/>
        </p:nvSpPr>
        <p:spPr>
          <a:xfrm rot="10800000">
            <a:off x="3257000" y="25467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11" name="Google Shape;4711;p19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4712" name="Google Shape;4712;p19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4" name="Google Shape;4714;p19"/>
          <p:cNvGrpSpPr/>
          <p:nvPr/>
        </p:nvGrpSpPr>
        <p:grpSpPr>
          <a:xfrm rot="10800000">
            <a:off x="7630856" y="3594238"/>
            <a:ext cx="340263" cy="319082"/>
            <a:chOff x="4983775" y="5052100"/>
            <a:chExt cx="276300" cy="259100"/>
          </a:xfrm>
        </p:grpSpPr>
        <p:sp>
          <p:nvSpPr>
            <p:cNvPr id="4715" name="Google Shape;4715;p19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8" name="Google Shape;4718;p19"/>
          <p:cNvGrpSpPr/>
          <p:nvPr/>
        </p:nvGrpSpPr>
        <p:grpSpPr>
          <a:xfrm>
            <a:off x="1172906" y="1478763"/>
            <a:ext cx="340263" cy="319082"/>
            <a:chOff x="4983775" y="5052100"/>
            <a:chExt cx="276300" cy="259100"/>
          </a:xfrm>
        </p:grpSpPr>
        <p:sp>
          <p:nvSpPr>
            <p:cNvPr id="4719" name="Google Shape;4719;p19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2" name="Google Shape;4722;p19"/>
          <p:cNvGrpSpPr/>
          <p:nvPr/>
        </p:nvGrpSpPr>
        <p:grpSpPr>
          <a:xfrm rot="5400000">
            <a:off x="8341488" y="1055525"/>
            <a:ext cx="178575" cy="589975"/>
            <a:chOff x="1834925" y="4791825"/>
            <a:chExt cx="178575" cy="589975"/>
          </a:xfrm>
        </p:grpSpPr>
        <p:sp>
          <p:nvSpPr>
            <p:cNvPr id="4723" name="Google Shape;4723;p19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0" name="Google Shape;4750;p19"/>
          <p:cNvGrpSpPr/>
          <p:nvPr/>
        </p:nvGrpSpPr>
        <p:grpSpPr>
          <a:xfrm>
            <a:off x="6862775" y="446775"/>
            <a:ext cx="215575" cy="185800"/>
            <a:chOff x="5629550" y="3916600"/>
            <a:chExt cx="215575" cy="185800"/>
          </a:xfrm>
        </p:grpSpPr>
        <p:sp>
          <p:nvSpPr>
            <p:cNvPr id="4751" name="Google Shape;4751;p19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4" name="Google Shape;4754;p19"/>
          <p:cNvGrpSpPr/>
          <p:nvPr/>
        </p:nvGrpSpPr>
        <p:grpSpPr>
          <a:xfrm>
            <a:off x="2065650" y="4515675"/>
            <a:ext cx="215575" cy="185800"/>
            <a:chOff x="5629550" y="3916600"/>
            <a:chExt cx="215575" cy="185800"/>
          </a:xfrm>
        </p:grpSpPr>
        <p:sp>
          <p:nvSpPr>
            <p:cNvPr id="4755" name="Google Shape;4755;p19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bg>
      <p:bgPr>
        <a:solidFill>
          <a:schemeClr val="dk1"/>
        </a:solidFill>
      </p:bgPr>
    </p:bg>
    <p:spTree>
      <p:nvGrpSpPr>
        <p:cNvPr id="4758" name="Shape 4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9" name="Google Shape;4759;p20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60" name="Google Shape;4760;p20"/>
          <p:cNvSpPr txBox="1"/>
          <p:nvPr>
            <p:ph idx="1" type="subTitle"/>
          </p:nvPr>
        </p:nvSpPr>
        <p:spPr>
          <a:xfrm>
            <a:off x="713225" y="1215750"/>
            <a:ext cx="3674400" cy="33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4761" name="Google Shape;4761;p20"/>
          <p:cNvSpPr txBox="1"/>
          <p:nvPr>
            <p:ph idx="2" type="subTitle"/>
          </p:nvPr>
        </p:nvSpPr>
        <p:spPr>
          <a:xfrm>
            <a:off x="4756325" y="1215750"/>
            <a:ext cx="3674400" cy="33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grpSp>
        <p:nvGrpSpPr>
          <p:cNvPr id="4762" name="Google Shape;4762;p20"/>
          <p:cNvGrpSpPr/>
          <p:nvPr/>
        </p:nvGrpSpPr>
        <p:grpSpPr>
          <a:xfrm rot="10800000"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4763" name="Google Shape;4763;p20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20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20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20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20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20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20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20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20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20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20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20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20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20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20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20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20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20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20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20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20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20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20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20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20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20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20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20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20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20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20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20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20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20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20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20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20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20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20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20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20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20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20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20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20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20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20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20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20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20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20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20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20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20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20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20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20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20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20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20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20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20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20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20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20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20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20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20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20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20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20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20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20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20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20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20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20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20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20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20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20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20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20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20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20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20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20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20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20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20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20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20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20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20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20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20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20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20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20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20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20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20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20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20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20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20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20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0" name="Google Shape;4870;p20"/>
          <p:cNvGrpSpPr/>
          <p:nvPr/>
        </p:nvGrpSpPr>
        <p:grpSpPr>
          <a:xfrm rot="10800000"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4871" name="Google Shape;4871;p20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20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20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20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20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20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20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20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20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20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20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20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20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20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20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20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20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20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20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20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20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20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20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20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20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20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20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20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20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20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20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20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20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20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20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20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20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20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20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20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20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20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20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20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20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20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20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20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20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20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20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20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20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20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20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20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20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20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20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20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20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20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20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20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20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20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20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20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20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20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20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20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20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20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20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20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20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20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20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20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20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20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20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20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20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20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20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20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20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20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20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20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20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20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20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20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20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20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20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20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20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20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20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20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20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20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20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8" name="Google Shape;4978;p20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4979" name="Google Shape;4979;p20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20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20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20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20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20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20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6" name="Google Shape;4986;p20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4987" name="Google Shape;4987;p20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20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20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20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20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20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20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20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20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20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20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20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20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20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20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20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20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20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20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20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20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20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20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20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20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2" name="Google Shape;5012;p20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5013" name="Google Shape;5013;p20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20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20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20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20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20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20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20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20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20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20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20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20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20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20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20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20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20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20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20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20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20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20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20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20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8" name="Google Shape;5038;p20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9" name="Google Shape;5039;p20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0" name="Google Shape;5040;p20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5041" name="Google Shape;5041;p20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20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3" name="Google Shape;5043;p20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5044" name="Google Shape;5044;p20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20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20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47" name="Google Shape;5047;p20"/>
          <p:cNvSpPr/>
          <p:nvPr/>
        </p:nvSpPr>
        <p:spPr>
          <a:xfrm>
            <a:off x="3257000" y="254675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8" name="Google Shape;5048;p20"/>
          <p:cNvSpPr/>
          <p:nvPr/>
        </p:nvSpPr>
        <p:spPr>
          <a:xfrm>
            <a:off x="5196112" y="4852513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49" name="Google Shape;5049;p20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5050" name="Google Shape;5050;p20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20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"/>
          <p:cNvSpPr txBox="1"/>
          <p:nvPr>
            <p:ph type="title"/>
          </p:nvPr>
        </p:nvSpPr>
        <p:spPr>
          <a:xfrm>
            <a:off x="720000" y="2050075"/>
            <a:ext cx="3852000" cy="163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8" name="Google Shape;398;p3"/>
          <p:cNvSpPr txBox="1"/>
          <p:nvPr>
            <p:ph hasCustomPrompt="1" idx="2" type="title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9" name="Google Shape;399;p3"/>
          <p:cNvSpPr txBox="1"/>
          <p:nvPr>
            <p:ph idx="1" type="subTitle"/>
          </p:nvPr>
        </p:nvSpPr>
        <p:spPr>
          <a:xfrm>
            <a:off x="720000" y="3798626"/>
            <a:ext cx="3852000" cy="31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00" name="Google Shape;400;p3"/>
          <p:cNvGrpSpPr/>
          <p:nvPr/>
        </p:nvGrpSpPr>
        <p:grpSpPr>
          <a:xfrm>
            <a:off x="5196433" y="1776467"/>
            <a:ext cx="2014350" cy="1734114"/>
            <a:chOff x="6372750" y="472138"/>
            <a:chExt cx="1057013" cy="909962"/>
          </a:xfrm>
        </p:grpSpPr>
        <p:sp>
          <p:nvSpPr>
            <p:cNvPr id="401" name="Google Shape;401;p3"/>
            <p:cNvSpPr/>
            <p:nvPr/>
          </p:nvSpPr>
          <p:spPr>
            <a:xfrm>
              <a:off x="6372750" y="472138"/>
              <a:ext cx="817950" cy="817975"/>
            </a:xfrm>
            <a:custGeom>
              <a:rect b="b" l="l" r="r" t="t"/>
              <a:pathLst>
                <a:path extrusionOk="0" h="32719" w="32718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962438" y="914774"/>
              <a:ext cx="467325" cy="467325"/>
            </a:xfrm>
            <a:custGeom>
              <a:rect b="b" l="l" r="r" t="t"/>
              <a:pathLst>
                <a:path extrusionOk="0" h="20961" w="20961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3"/>
          <p:cNvGrpSpPr/>
          <p:nvPr/>
        </p:nvGrpSpPr>
        <p:grpSpPr>
          <a:xfrm>
            <a:off x="5400517" y="-697432"/>
            <a:ext cx="6060508" cy="3271671"/>
            <a:chOff x="1610225" y="215250"/>
            <a:chExt cx="3480850" cy="1878975"/>
          </a:xfrm>
        </p:grpSpPr>
        <p:sp>
          <p:nvSpPr>
            <p:cNvPr id="404" name="Google Shape;404;p3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3"/>
          <p:cNvGrpSpPr/>
          <p:nvPr/>
        </p:nvGrpSpPr>
        <p:grpSpPr>
          <a:xfrm>
            <a:off x="7217688" y="3364338"/>
            <a:ext cx="215575" cy="185800"/>
            <a:chOff x="5629550" y="3916600"/>
            <a:chExt cx="215575" cy="185800"/>
          </a:xfrm>
        </p:grpSpPr>
        <p:sp>
          <p:nvSpPr>
            <p:cNvPr id="512" name="Google Shape;512;p3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3"/>
          <p:cNvGrpSpPr/>
          <p:nvPr/>
        </p:nvGrpSpPr>
        <p:grpSpPr>
          <a:xfrm>
            <a:off x="1072575" y="-575997"/>
            <a:ext cx="974718" cy="974718"/>
            <a:chOff x="528900" y="1489975"/>
            <a:chExt cx="732100" cy="732100"/>
          </a:xfrm>
        </p:grpSpPr>
        <p:sp>
          <p:nvSpPr>
            <p:cNvPr id="516" name="Google Shape;516;p3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3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524" name="Google Shape;524;p3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3"/>
          <p:cNvGrpSpPr/>
          <p:nvPr/>
        </p:nvGrpSpPr>
        <p:grpSpPr>
          <a:xfrm rot="5400000">
            <a:off x="7096715" y="4744787"/>
            <a:ext cx="974732" cy="974667"/>
            <a:chOff x="5402000" y="1173700"/>
            <a:chExt cx="756075" cy="756025"/>
          </a:xfrm>
        </p:grpSpPr>
        <p:sp>
          <p:nvSpPr>
            <p:cNvPr id="527" name="Google Shape;527;p3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3"/>
          <p:cNvSpPr/>
          <p:nvPr/>
        </p:nvSpPr>
        <p:spPr>
          <a:xfrm>
            <a:off x="2235225" y="519075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"/>
          <p:cNvSpPr/>
          <p:nvPr/>
        </p:nvSpPr>
        <p:spPr>
          <a:xfrm>
            <a:off x="6217888" y="4588113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4" name="Google Shape;554;p3"/>
          <p:cNvGrpSpPr/>
          <p:nvPr/>
        </p:nvGrpSpPr>
        <p:grpSpPr>
          <a:xfrm>
            <a:off x="267263" y="1261763"/>
            <a:ext cx="178575" cy="589975"/>
            <a:chOff x="1834925" y="4791825"/>
            <a:chExt cx="178575" cy="589975"/>
          </a:xfrm>
        </p:grpSpPr>
        <p:sp>
          <p:nvSpPr>
            <p:cNvPr id="555" name="Google Shape;555;p3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8683913" y="3296663"/>
            <a:ext cx="178575" cy="589975"/>
            <a:chOff x="1834925" y="4791825"/>
            <a:chExt cx="178575" cy="589975"/>
          </a:xfrm>
        </p:grpSpPr>
        <p:sp>
          <p:nvSpPr>
            <p:cNvPr id="583" name="Google Shape;583;p3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>
            <a:off x="4231730" y="1261780"/>
            <a:ext cx="340263" cy="319082"/>
            <a:chOff x="4983775" y="5052100"/>
            <a:chExt cx="276300" cy="259100"/>
          </a:xfrm>
        </p:grpSpPr>
        <p:sp>
          <p:nvSpPr>
            <p:cNvPr id="611" name="Google Shape;611;p3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3"/>
          <p:cNvGrpSpPr/>
          <p:nvPr/>
        </p:nvGrpSpPr>
        <p:grpSpPr>
          <a:xfrm>
            <a:off x="373288" y="4112125"/>
            <a:ext cx="215575" cy="185800"/>
            <a:chOff x="5629550" y="3916600"/>
            <a:chExt cx="215575" cy="185800"/>
          </a:xfrm>
        </p:grpSpPr>
        <p:sp>
          <p:nvSpPr>
            <p:cNvPr id="615" name="Google Shape;615;p3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solidFill>
          <a:schemeClr val="dk1"/>
        </a:solidFill>
      </p:bgPr>
    </p:bg>
    <p:spTree>
      <p:nvGrpSpPr>
        <p:cNvPr id="5052" name="Shape 5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Google Shape;5053;p21"/>
          <p:cNvSpPr txBox="1"/>
          <p:nvPr>
            <p:ph type="title"/>
          </p:nvPr>
        </p:nvSpPr>
        <p:spPr>
          <a:xfrm>
            <a:off x="937600" y="2587250"/>
            <a:ext cx="21753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54" name="Google Shape;5054;p21"/>
          <p:cNvSpPr txBox="1"/>
          <p:nvPr>
            <p:ph idx="1" type="subTitle"/>
          </p:nvPr>
        </p:nvSpPr>
        <p:spPr>
          <a:xfrm>
            <a:off x="937600" y="3065325"/>
            <a:ext cx="2175300" cy="7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5" name="Google Shape;5055;p21"/>
          <p:cNvSpPr txBox="1"/>
          <p:nvPr>
            <p:ph idx="2" type="title"/>
          </p:nvPr>
        </p:nvSpPr>
        <p:spPr>
          <a:xfrm>
            <a:off x="3484321" y="2587250"/>
            <a:ext cx="21753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56" name="Google Shape;5056;p21"/>
          <p:cNvSpPr txBox="1"/>
          <p:nvPr>
            <p:ph idx="3" type="subTitle"/>
          </p:nvPr>
        </p:nvSpPr>
        <p:spPr>
          <a:xfrm>
            <a:off x="3484321" y="3065325"/>
            <a:ext cx="2175300" cy="7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7" name="Google Shape;5057;p21"/>
          <p:cNvSpPr txBox="1"/>
          <p:nvPr>
            <p:ph idx="4" type="title"/>
          </p:nvPr>
        </p:nvSpPr>
        <p:spPr>
          <a:xfrm>
            <a:off x="6031049" y="2587250"/>
            <a:ext cx="21753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58" name="Google Shape;5058;p21"/>
          <p:cNvSpPr txBox="1"/>
          <p:nvPr>
            <p:ph idx="5" type="subTitle"/>
          </p:nvPr>
        </p:nvSpPr>
        <p:spPr>
          <a:xfrm>
            <a:off x="6031049" y="3065325"/>
            <a:ext cx="2175300" cy="78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9" name="Google Shape;5059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60" name="Google Shape;5060;p21"/>
          <p:cNvSpPr/>
          <p:nvPr/>
        </p:nvSpPr>
        <p:spPr>
          <a:xfrm>
            <a:off x="6352450" y="161000"/>
            <a:ext cx="217305" cy="217404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1" name="Google Shape;5061;p21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5062" name="Google Shape;5062;p21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21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4" name="Google Shape;5064;p21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5" name="Google Shape;5065;p21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6" name="Google Shape;5066;p21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7" name="Google Shape;5067;p21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8" name="Google Shape;5068;p21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9" name="Google Shape;5069;p21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0" name="Google Shape;5070;p21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1" name="Google Shape;5071;p21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21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21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4" name="Google Shape;5074;p21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5" name="Google Shape;5075;p21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6" name="Google Shape;5076;p21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7" name="Google Shape;5077;p21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21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21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21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1" name="Google Shape;5081;p21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2" name="Google Shape;5082;p21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3" name="Google Shape;5083;p21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21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21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21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21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21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21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0" name="Google Shape;5090;p21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21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21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21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21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21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21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21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21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9" name="Google Shape;5099;p21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21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21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21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21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21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21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21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21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21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21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21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21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21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21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4" name="Google Shape;5114;p21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5" name="Google Shape;5115;p21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21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21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21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21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21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21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21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21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21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21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21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21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21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21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21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21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21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21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21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21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21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21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21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21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21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21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21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21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21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21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21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21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21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21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21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1" name="Google Shape;5151;p21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2" name="Google Shape;5152;p21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21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21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21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21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21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21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21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21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21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21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21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21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21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21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21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21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9" name="Google Shape;5169;p21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5170" name="Google Shape;5170;p21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21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21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21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21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21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6" name="Google Shape;5176;p21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7" name="Google Shape;5177;p21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21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21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0" name="Google Shape;5180;p21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1" name="Google Shape;5181;p21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21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21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4" name="Google Shape;5184;p21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5" name="Google Shape;5185;p21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21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21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8" name="Google Shape;5188;p21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9" name="Google Shape;5189;p21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0" name="Google Shape;5190;p21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1" name="Google Shape;5191;p21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2" name="Google Shape;5192;p21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21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21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5" name="Google Shape;5195;p21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6" name="Google Shape;5196;p21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21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21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9" name="Google Shape;5199;p21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0" name="Google Shape;5200;p21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1" name="Google Shape;5201;p21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2" name="Google Shape;5202;p21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21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21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21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21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21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21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21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21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21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21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21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21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21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21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21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21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21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0" name="Google Shape;5220;p21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21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21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21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21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21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21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21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21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21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21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21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21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21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21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21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21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21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21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21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21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21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21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21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21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21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21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21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21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21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21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21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21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21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21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21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21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21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21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21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21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21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21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21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21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21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21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21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21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21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21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21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21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21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21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21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21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7" name="Google Shape;5277;p21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5278" name="Google Shape;5278;p21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21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21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21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21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21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21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5" name="Google Shape;5285;p21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5286" name="Google Shape;5286;p21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21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21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21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21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21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21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21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21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21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21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21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21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21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21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21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21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21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21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21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21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21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21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21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21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1" name="Google Shape;5311;p21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5312" name="Google Shape;5312;p21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21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21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21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21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21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21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21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21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21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21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21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21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21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21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21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21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21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21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21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21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21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4" name="Google Shape;5334;p21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21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21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21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21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9" name="Google Shape;5339;p21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5340" name="Google Shape;5340;p21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21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2" name="Google Shape;5342;p21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5343" name="Google Shape;5343;p21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4" name="Google Shape;5344;p21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21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46" name="Google Shape;5346;p21"/>
          <p:cNvSpPr/>
          <p:nvPr/>
        </p:nvSpPr>
        <p:spPr>
          <a:xfrm>
            <a:off x="2196200" y="2490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7" name="Google Shape;5347;p21"/>
          <p:cNvSpPr/>
          <p:nvPr/>
        </p:nvSpPr>
        <p:spPr>
          <a:xfrm>
            <a:off x="6256813" y="484692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48" name="Google Shape;5348;p21"/>
          <p:cNvGrpSpPr/>
          <p:nvPr/>
        </p:nvGrpSpPr>
        <p:grpSpPr>
          <a:xfrm>
            <a:off x="1397292" y="4527855"/>
            <a:ext cx="340263" cy="319082"/>
            <a:chOff x="4983775" y="5052100"/>
            <a:chExt cx="276300" cy="259100"/>
          </a:xfrm>
        </p:grpSpPr>
        <p:sp>
          <p:nvSpPr>
            <p:cNvPr id="5349" name="Google Shape;5349;p21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21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21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solidFill>
          <a:schemeClr val="dk1"/>
        </a:solidFill>
      </p:bgPr>
    </p:bg>
    <p:spTree>
      <p:nvGrpSpPr>
        <p:cNvPr id="5352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p22"/>
          <p:cNvSpPr txBox="1"/>
          <p:nvPr>
            <p:ph type="title"/>
          </p:nvPr>
        </p:nvSpPr>
        <p:spPr>
          <a:xfrm>
            <a:off x="713276" y="2619650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54" name="Google Shape;5354;p22"/>
          <p:cNvSpPr txBox="1"/>
          <p:nvPr>
            <p:ph idx="1" type="subTitle"/>
          </p:nvPr>
        </p:nvSpPr>
        <p:spPr>
          <a:xfrm>
            <a:off x="713276" y="3097850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5" name="Google Shape;5355;p22"/>
          <p:cNvSpPr txBox="1"/>
          <p:nvPr>
            <p:ph idx="2" type="title"/>
          </p:nvPr>
        </p:nvSpPr>
        <p:spPr>
          <a:xfrm>
            <a:off x="2694957" y="2619650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56" name="Google Shape;5356;p22"/>
          <p:cNvSpPr txBox="1"/>
          <p:nvPr>
            <p:ph idx="3" type="subTitle"/>
          </p:nvPr>
        </p:nvSpPr>
        <p:spPr>
          <a:xfrm>
            <a:off x="2694955" y="3097850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7" name="Google Shape;5357;p22"/>
          <p:cNvSpPr txBox="1"/>
          <p:nvPr>
            <p:ph idx="4" type="title"/>
          </p:nvPr>
        </p:nvSpPr>
        <p:spPr>
          <a:xfrm>
            <a:off x="4676660" y="2619650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58" name="Google Shape;5358;p22"/>
          <p:cNvSpPr txBox="1"/>
          <p:nvPr>
            <p:ph idx="5" type="subTitle"/>
          </p:nvPr>
        </p:nvSpPr>
        <p:spPr>
          <a:xfrm>
            <a:off x="4676660" y="3097850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9" name="Google Shape;5359;p22"/>
          <p:cNvSpPr txBox="1"/>
          <p:nvPr>
            <p:ph idx="6" type="title"/>
          </p:nvPr>
        </p:nvSpPr>
        <p:spPr>
          <a:xfrm>
            <a:off x="6658336" y="2619650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60" name="Google Shape;5360;p22"/>
          <p:cNvSpPr txBox="1"/>
          <p:nvPr>
            <p:ph idx="7" type="subTitle"/>
          </p:nvPr>
        </p:nvSpPr>
        <p:spPr>
          <a:xfrm>
            <a:off x="6658335" y="3097850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1" name="Google Shape;5361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362" name="Google Shape;5362;p22"/>
          <p:cNvSpPr/>
          <p:nvPr/>
        </p:nvSpPr>
        <p:spPr>
          <a:xfrm>
            <a:off x="6352450" y="161000"/>
            <a:ext cx="217305" cy="217404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63" name="Google Shape;5363;p22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5364" name="Google Shape;5364;p22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22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22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22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22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9" name="Google Shape;5369;p22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22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1" name="Google Shape;5371;p22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2" name="Google Shape;5372;p22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22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22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22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22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22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22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22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22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22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22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22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22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22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22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22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8" name="Google Shape;5388;p22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9" name="Google Shape;5389;p22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0" name="Google Shape;5390;p22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1" name="Google Shape;5391;p22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2" name="Google Shape;5392;p22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3" name="Google Shape;5393;p22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4" name="Google Shape;5394;p22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5" name="Google Shape;5395;p22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6" name="Google Shape;5396;p22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7" name="Google Shape;5397;p22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22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22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22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22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22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22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22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5" name="Google Shape;5405;p22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6" name="Google Shape;5406;p22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7" name="Google Shape;5407;p22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8" name="Google Shape;5408;p22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9" name="Google Shape;5409;p22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0" name="Google Shape;5410;p22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1" name="Google Shape;5411;p22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2" name="Google Shape;5412;p22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3" name="Google Shape;5413;p22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4" name="Google Shape;5414;p22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5" name="Google Shape;5415;p22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6" name="Google Shape;5416;p22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7" name="Google Shape;5417;p22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8" name="Google Shape;5418;p22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9" name="Google Shape;5419;p22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0" name="Google Shape;5420;p22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1" name="Google Shape;5421;p22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2" name="Google Shape;5422;p22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3" name="Google Shape;5423;p22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4" name="Google Shape;5424;p22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5" name="Google Shape;5425;p22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6" name="Google Shape;5426;p22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7" name="Google Shape;5427;p22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8" name="Google Shape;5428;p22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9" name="Google Shape;5429;p22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0" name="Google Shape;5430;p22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1" name="Google Shape;5431;p22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2" name="Google Shape;5432;p22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3" name="Google Shape;5433;p22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4" name="Google Shape;5434;p22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5" name="Google Shape;5435;p22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6" name="Google Shape;5436;p22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7" name="Google Shape;5437;p22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8" name="Google Shape;5438;p22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9" name="Google Shape;5439;p22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0" name="Google Shape;5440;p22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1" name="Google Shape;5441;p22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2" name="Google Shape;5442;p22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3" name="Google Shape;5443;p22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4" name="Google Shape;5444;p22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5" name="Google Shape;5445;p22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22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22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22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22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22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22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22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22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22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22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22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22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22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22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22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22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22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22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22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22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22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7" name="Google Shape;5467;p22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8" name="Google Shape;5468;p22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22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22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1" name="Google Shape;5471;p22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5472" name="Google Shape;5472;p22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22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22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22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22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22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22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22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22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22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2" name="Google Shape;5482;p22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3" name="Google Shape;5483;p22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22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22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22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22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22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22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22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1" name="Google Shape;5491;p22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2" name="Google Shape;5492;p22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3" name="Google Shape;5493;p22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4" name="Google Shape;5494;p22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5" name="Google Shape;5495;p22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6" name="Google Shape;5496;p22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7" name="Google Shape;5497;p22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8" name="Google Shape;5498;p22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22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22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22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22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22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22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22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22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22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22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22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22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22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22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22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22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22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22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22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22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22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22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22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22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22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22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22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22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22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22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9" name="Google Shape;5529;p22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0" name="Google Shape;5530;p22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1" name="Google Shape;5531;p22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2" name="Google Shape;5532;p22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22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4" name="Google Shape;5534;p22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5" name="Google Shape;5535;p22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6" name="Google Shape;5536;p22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7" name="Google Shape;5537;p22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22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9" name="Google Shape;5539;p22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0" name="Google Shape;5540;p22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1" name="Google Shape;5541;p22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2" name="Google Shape;5542;p22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3" name="Google Shape;5543;p22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4" name="Google Shape;5544;p22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5" name="Google Shape;5545;p22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6" name="Google Shape;5546;p22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7" name="Google Shape;5547;p22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8" name="Google Shape;5548;p22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9" name="Google Shape;5549;p22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0" name="Google Shape;5550;p22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1" name="Google Shape;5551;p22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2" name="Google Shape;5552;p22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3" name="Google Shape;5553;p22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22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22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22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22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8" name="Google Shape;5558;p22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9" name="Google Shape;5559;p22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0" name="Google Shape;5560;p22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1" name="Google Shape;5561;p22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2" name="Google Shape;5562;p22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3" name="Google Shape;5563;p22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4" name="Google Shape;5564;p22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5" name="Google Shape;5565;p22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6" name="Google Shape;5566;p22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7" name="Google Shape;5567;p22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8" name="Google Shape;5568;p22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22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22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22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22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22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22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22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6" name="Google Shape;5576;p22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7" name="Google Shape;5577;p22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8" name="Google Shape;5578;p22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9" name="Google Shape;5579;p22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5580" name="Google Shape;5580;p22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1" name="Google Shape;5581;p22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2" name="Google Shape;5582;p22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3" name="Google Shape;5583;p22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4" name="Google Shape;5584;p22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5" name="Google Shape;5585;p22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6" name="Google Shape;5586;p22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7" name="Google Shape;5587;p22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5588" name="Google Shape;5588;p22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9" name="Google Shape;5589;p22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22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22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2" name="Google Shape;5592;p22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3" name="Google Shape;5593;p22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22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22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22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22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22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22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22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22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2" name="Google Shape;5602;p22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3" name="Google Shape;5603;p22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4" name="Google Shape;5604;p22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5" name="Google Shape;5605;p22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6" name="Google Shape;5606;p22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7" name="Google Shape;5607;p22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8" name="Google Shape;5608;p22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9" name="Google Shape;5609;p22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0" name="Google Shape;5610;p22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1" name="Google Shape;5611;p22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2" name="Google Shape;5612;p22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3" name="Google Shape;5613;p22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5614" name="Google Shape;5614;p22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5" name="Google Shape;5615;p22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6" name="Google Shape;5616;p22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7" name="Google Shape;5617;p22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8" name="Google Shape;5618;p22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9" name="Google Shape;5619;p22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0" name="Google Shape;5620;p22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1" name="Google Shape;5621;p22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22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22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4" name="Google Shape;5624;p22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5" name="Google Shape;5625;p22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6" name="Google Shape;5626;p22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7" name="Google Shape;5627;p22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8" name="Google Shape;5628;p22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9" name="Google Shape;5629;p22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0" name="Google Shape;5630;p22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22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22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22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22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22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22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7" name="Google Shape;5637;p22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8" name="Google Shape;5638;p22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9" name="Google Shape;5639;p22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0" name="Google Shape;5640;p22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1" name="Google Shape;5641;p22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5642" name="Google Shape;5642;p22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3" name="Google Shape;5643;p22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4" name="Google Shape;5644;p22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5645" name="Google Shape;5645;p22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6" name="Google Shape;5646;p22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7" name="Google Shape;5647;p22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48" name="Google Shape;5648;p22"/>
          <p:cNvSpPr/>
          <p:nvPr/>
        </p:nvSpPr>
        <p:spPr>
          <a:xfrm>
            <a:off x="2196200" y="2490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9" name="Google Shape;5649;p22"/>
          <p:cNvSpPr/>
          <p:nvPr/>
        </p:nvSpPr>
        <p:spPr>
          <a:xfrm>
            <a:off x="6256813" y="484692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50" name="Google Shape;5650;p22"/>
          <p:cNvGrpSpPr/>
          <p:nvPr/>
        </p:nvGrpSpPr>
        <p:grpSpPr>
          <a:xfrm>
            <a:off x="1397292" y="4527855"/>
            <a:ext cx="340263" cy="319082"/>
            <a:chOff x="4983775" y="5052100"/>
            <a:chExt cx="276300" cy="259100"/>
          </a:xfrm>
        </p:grpSpPr>
        <p:sp>
          <p:nvSpPr>
            <p:cNvPr id="5651" name="Google Shape;5651;p22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2" name="Google Shape;5652;p22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3" name="Google Shape;5653;p22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solidFill>
          <a:schemeClr val="dk1"/>
        </a:solidFill>
      </p:bgPr>
    </p:bg>
    <p:spTree>
      <p:nvGrpSpPr>
        <p:cNvPr id="5654" name="Shape 5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5" name="Google Shape;5655;p23"/>
          <p:cNvSpPr txBox="1"/>
          <p:nvPr>
            <p:ph type="title"/>
          </p:nvPr>
        </p:nvSpPr>
        <p:spPr>
          <a:xfrm>
            <a:off x="1101275" y="1872000"/>
            <a:ext cx="19860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56" name="Google Shape;5656;p23"/>
          <p:cNvSpPr txBox="1"/>
          <p:nvPr>
            <p:ph idx="1" type="subTitle"/>
          </p:nvPr>
        </p:nvSpPr>
        <p:spPr>
          <a:xfrm>
            <a:off x="1101275" y="2350200"/>
            <a:ext cx="19860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7" name="Google Shape;5657;p23"/>
          <p:cNvSpPr txBox="1"/>
          <p:nvPr>
            <p:ph idx="2" type="title"/>
          </p:nvPr>
        </p:nvSpPr>
        <p:spPr>
          <a:xfrm>
            <a:off x="3579000" y="1872000"/>
            <a:ext cx="19860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58" name="Google Shape;5658;p23"/>
          <p:cNvSpPr txBox="1"/>
          <p:nvPr>
            <p:ph idx="3" type="subTitle"/>
          </p:nvPr>
        </p:nvSpPr>
        <p:spPr>
          <a:xfrm>
            <a:off x="3579000" y="2350200"/>
            <a:ext cx="19860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9" name="Google Shape;5659;p23"/>
          <p:cNvSpPr txBox="1"/>
          <p:nvPr>
            <p:ph idx="4" type="title"/>
          </p:nvPr>
        </p:nvSpPr>
        <p:spPr>
          <a:xfrm>
            <a:off x="1101275" y="3645575"/>
            <a:ext cx="19860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60" name="Google Shape;5660;p23"/>
          <p:cNvSpPr txBox="1"/>
          <p:nvPr>
            <p:ph idx="5" type="subTitle"/>
          </p:nvPr>
        </p:nvSpPr>
        <p:spPr>
          <a:xfrm>
            <a:off x="1101275" y="4123775"/>
            <a:ext cx="19860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1" name="Google Shape;5661;p23"/>
          <p:cNvSpPr txBox="1"/>
          <p:nvPr>
            <p:ph idx="6" type="title"/>
          </p:nvPr>
        </p:nvSpPr>
        <p:spPr>
          <a:xfrm>
            <a:off x="3579000" y="3645575"/>
            <a:ext cx="19860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62" name="Google Shape;5662;p23"/>
          <p:cNvSpPr txBox="1"/>
          <p:nvPr>
            <p:ph idx="7" type="subTitle"/>
          </p:nvPr>
        </p:nvSpPr>
        <p:spPr>
          <a:xfrm>
            <a:off x="3579000" y="4123775"/>
            <a:ext cx="19860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3" name="Google Shape;5663;p23"/>
          <p:cNvSpPr txBox="1"/>
          <p:nvPr>
            <p:ph idx="8" type="title"/>
          </p:nvPr>
        </p:nvSpPr>
        <p:spPr>
          <a:xfrm>
            <a:off x="6056726" y="1872000"/>
            <a:ext cx="19860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64" name="Google Shape;5664;p23"/>
          <p:cNvSpPr txBox="1"/>
          <p:nvPr>
            <p:ph idx="9" type="subTitle"/>
          </p:nvPr>
        </p:nvSpPr>
        <p:spPr>
          <a:xfrm>
            <a:off x="6056726" y="2350200"/>
            <a:ext cx="19860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5" name="Google Shape;5665;p23"/>
          <p:cNvSpPr txBox="1"/>
          <p:nvPr>
            <p:ph idx="13" type="title"/>
          </p:nvPr>
        </p:nvSpPr>
        <p:spPr>
          <a:xfrm>
            <a:off x="6056726" y="3645575"/>
            <a:ext cx="19860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66" name="Google Shape;5666;p23"/>
          <p:cNvSpPr txBox="1"/>
          <p:nvPr>
            <p:ph idx="14" type="subTitle"/>
          </p:nvPr>
        </p:nvSpPr>
        <p:spPr>
          <a:xfrm>
            <a:off x="6056726" y="4123775"/>
            <a:ext cx="19860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7" name="Google Shape;5667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668" name="Google Shape;5668;p23"/>
          <p:cNvSpPr/>
          <p:nvPr/>
        </p:nvSpPr>
        <p:spPr>
          <a:xfrm>
            <a:off x="6352450" y="161000"/>
            <a:ext cx="217305" cy="217404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69" name="Google Shape;5669;p23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5670" name="Google Shape;5670;p23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23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23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23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23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23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6" name="Google Shape;5676;p23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23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8" name="Google Shape;5678;p23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9" name="Google Shape;5679;p23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0" name="Google Shape;5680;p23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1" name="Google Shape;5681;p23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23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3" name="Google Shape;5683;p23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4" name="Google Shape;5684;p23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5" name="Google Shape;5685;p23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6" name="Google Shape;5686;p23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7" name="Google Shape;5687;p23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23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9" name="Google Shape;5689;p23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0" name="Google Shape;5690;p23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23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23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23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23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23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23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23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23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9" name="Google Shape;5699;p23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0" name="Google Shape;5700;p23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23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23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23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23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23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23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23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23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23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23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1" name="Google Shape;5711;p23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2" name="Google Shape;5712;p23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3" name="Google Shape;5713;p23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4" name="Google Shape;5714;p23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5" name="Google Shape;5715;p23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6" name="Google Shape;5716;p23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7" name="Google Shape;5717;p23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8" name="Google Shape;5718;p23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9" name="Google Shape;5719;p23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0" name="Google Shape;5720;p23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1" name="Google Shape;5721;p23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2" name="Google Shape;5722;p23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3" name="Google Shape;5723;p23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4" name="Google Shape;5724;p23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5" name="Google Shape;5725;p23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6" name="Google Shape;5726;p23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7" name="Google Shape;5727;p23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8" name="Google Shape;5728;p23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23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0" name="Google Shape;5730;p23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1" name="Google Shape;5731;p23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23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23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23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23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23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7" name="Google Shape;5737;p23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8" name="Google Shape;5738;p23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9" name="Google Shape;5739;p23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0" name="Google Shape;5740;p23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1" name="Google Shape;5741;p23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2" name="Google Shape;5742;p23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3" name="Google Shape;5743;p23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4" name="Google Shape;5744;p23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5" name="Google Shape;5745;p23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6" name="Google Shape;5746;p23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7" name="Google Shape;5747;p23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8" name="Google Shape;5748;p23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9" name="Google Shape;5749;p23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0" name="Google Shape;5750;p23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1" name="Google Shape;5751;p23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2" name="Google Shape;5752;p23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3" name="Google Shape;5753;p23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4" name="Google Shape;5754;p23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5" name="Google Shape;5755;p23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6" name="Google Shape;5756;p23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7" name="Google Shape;5757;p23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8" name="Google Shape;5758;p23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9" name="Google Shape;5759;p23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0" name="Google Shape;5760;p23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1" name="Google Shape;5761;p23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2" name="Google Shape;5762;p23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3" name="Google Shape;5763;p23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4" name="Google Shape;5764;p23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5" name="Google Shape;5765;p23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6" name="Google Shape;5766;p23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7" name="Google Shape;5767;p23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8" name="Google Shape;5768;p23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9" name="Google Shape;5769;p23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0" name="Google Shape;5770;p23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1" name="Google Shape;5771;p23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2" name="Google Shape;5772;p23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3" name="Google Shape;5773;p23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4" name="Google Shape;5774;p23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5" name="Google Shape;5775;p23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6" name="Google Shape;5776;p23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7" name="Google Shape;5777;p23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5778" name="Google Shape;5778;p23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9" name="Google Shape;5779;p23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0" name="Google Shape;5780;p23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1" name="Google Shape;5781;p23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2" name="Google Shape;5782;p23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3" name="Google Shape;5783;p23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4" name="Google Shape;5784;p23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5" name="Google Shape;5785;p23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6" name="Google Shape;5786;p23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7" name="Google Shape;5787;p23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8" name="Google Shape;5788;p23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9" name="Google Shape;5789;p23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0" name="Google Shape;5790;p23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1" name="Google Shape;5791;p23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2" name="Google Shape;5792;p23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3" name="Google Shape;5793;p23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4" name="Google Shape;5794;p23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5" name="Google Shape;5795;p23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6" name="Google Shape;5796;p23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7" name="Google Shape;5797;p23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8" name="Google Shape;5798;p23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9" name="Google Shape;5799;p23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0" name="Google Shape;5800;p23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1" name="Google Shape;5801;p23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2" name="Google Shape;5802;p23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3" name="Google Shape;5803;p23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4" name="Google Shape;5804;p23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5" name="Google Shape;5805;p23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6" name="Google Shape;5806;p23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7" name="Google Shape;5807;p23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8" name="Google Shape;5808;p23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9" name="Google Shape;5809;p23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0" name="Google Shape;5810;p23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1" name="Google Shape;5811;p23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2" name="Google Shape;5812;p23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3" name="Google Shape;5813;p23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4" name="Google Shape;5814;p23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5" name="Google Shape;5815;p23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6" name="Google Shape;5816;p23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7" name="Google Shape;5817;p23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8" name="Google Shape;5818;p23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9" name="Google Shape;5819;p23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0" name="Google Shape;5820;p23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1" name="Google Shape;5821;p23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23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3" name="Google Shape;5823;p23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4" name="Google Shape;5824;p23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5" name="Google Shape;5825;p23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6" name="Google Shape;5826;p23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7" name="Google Shape;5827;p23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23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9" name="Google Shape;5829;p23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0" name="Google Shape;5830;p23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1" name="Google Shape;5831;p23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23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23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4" name="Google Shape;5834;p23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5" name="Google Shape;5835;p23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6" name="Google Shape;5836;p23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7" name="Google Shape;5837;p23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8" name="Google Shape;5838;p23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9" name="Google Shape;5839;p23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0" name="Google Shape;5840;p23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1" name="Google Shape;5841;p23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2" name="Google Shape;5842;p23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3" name="Google Shape;5843;p23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4" name="Google Shape;5844;p23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5" name="Google Shape;5845;p23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6" name="Google Shape;5846;p23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7" name="Google Shape;5847;p23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8" name="Google Shape;5848;p23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9" name="Google Shape;5849;p23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0" name="Google Shape;5850;p23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1" name="Google Shape;5851;p23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2" name="Google Shape;5852;p23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3" name="Google Shape;5853;p23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4" name="Google Shape;5854;p23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5" name="Google Shape;5855;p23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6" name="Google Shape;5856;p23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7" name="Google Shape;5857;p23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8" name="Google Shape;5858;p23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9" name="Google Shape;5859;p23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0" name="Google Shape;5860;p23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1" name="Google Shape;5861;p23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2" name="Google Shape;5862;p23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3" name="Google Shape;5863;p23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4" name="Google Shape;5864;p23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5" name="Google Shape;5865;p23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6" name="Google Shape;5866;p23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7" name="Google Shape;5867;p23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8" name="Google Shape;5868;p23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9" name="Google Shape;5869;p23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0" name="Google Shape;5870;p23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1" name="Google Shape;5871;p23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2" name="Google Shape;5872;p23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3" name="Google Shape;5873;p23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4" name="Google Shape;5874;p23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5" name="Google Shape;5875;p23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6" name="Google Shape;5876;p23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7" name="Google Shape;5877;p23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8" name="Google Shape;5878;p23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9" name="Google Shape;5879;p23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0" name="Google Shape;5880;p23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1" name="Google Shape;5881;p23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2" name="Google Shape;5882;p23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3" name="Google Shape;5883;p23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4" name="Google Shape;5884;p23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5" name="Google Shape;5885;p23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5886" name="Google Shape;5886;p23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7" name="Google Shape;5887;p23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8" name="Google Shape;5888;p23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9" name="Google Shape;5889;p23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0" name="Google Shape;5890;p23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1" name="Google Shape;5891;p23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2" name="Google Shape;5892;p23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3" name="Google Shape;5893;p23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5894" name="Google Shape;5894;p23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5" name="Google Shape;5895;p23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6" name="Google Shape;5896;p23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7" name="Google Shape;5897;p23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8" name="Google Shape;5898;p23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9" name="Google Shape;5899;p23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0" name="Google Shape;5900;p23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1" name="Google Shape;5901;p23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2" name="Google Shape;5902;p23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3" name="Google Shape;5903;p23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4" name="Google Shape;5904;p23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5" name="Google Shape;5905;p23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6" name="Google Shape;5906;p23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7" name="Google Shape;5907;p23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8" name="Google Shape;5908;p23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9" name="Google Shape;5909;p23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0" name="Google Shape;5910;p23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1" name="Google Shape;5911;p23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2" name="Google Shape;5912;p23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3" name="Google Shape;5913;p23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4" name="Google Shape;5914;p23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23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23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7" name="Google Shape;5917;p23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8" name="Google Shape;5918;p23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9" name="Google Shape;5919;p23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5920" name="Google Shape;5920;p23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1" name="Google Shape;5921;p23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2" name="Google Shape;5922;p23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23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23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5" name="Google Shape;5925;p23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6" name="Google Shape;5926;p23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7" name="Google Shape;5927;p23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8" name="Google Shape;5928;p23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9" name="Google Shape;5929;p23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0" name="Google Shape;5930;p23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1" name="Google Shape;5931;p23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2" name="Google Shape;5932;p23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3" name="Google Shape;5933;p23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4" name="Google Shape;5934;p23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5" name="Google Shape;5935;p23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6" name="Google Shape;5936;p23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7" name="Google Shape;5937;p23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8" name="Google Shape;5938;p23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9" name="Google Shape;5939;p23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0" name="Google Shape;5940;p23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1" name="Google Shape;5941;p23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2" name="Google Shape;5942;p23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3" name="Google Shape;5943;p23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4" name="Google Shape;5944;p23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5" name="Google Shape;5945;p23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6" name="Google Shape;5946;p23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47" name="Google Shape;5947;p23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5948" name="Google Shape;5948;p23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9" name="Google Shape;5949;p23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0" name="Google Shape;5950;p23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5951" name="Google Shape;5951;p23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2" name="Google Shape;5952;p23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3" name="Google Shape;5953;p23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54" name="Google Shape;5954;p23"/>
          <p:cNvSpPr/>
          <p:nvPr/>
        </p:nvSpPr>
        <p:spPr>
          <a:xfrm>
            <a:off x="2196200" y="2490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5" name="Google Shape;5955;p23"/>
          <p:cNvSpPr/>
          <p:nvPr/>
        </p:nvSpPr>
        <p:spPr>
          <a:xfrm>
            <a:off x="6256813" y="484692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Eight Columns">
  <p:cSld name="CUSTOM_12">
    <p:bg>
      <p:bgPr>
        <a:solidFill>
          <a:schemeClr val="dk1"/>
        </a:solidFill>
      </p:bgPr>
    </p:bg>
    <p:spTree>
      <p:nvGrpSpPr>
        <p:cNvPr id="5956" name="Shape 5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7" name="Google Shape;5957;p2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58" name="Google Shape;5958;p24"/>
          <p:cNvSpPr txBox="1"/>
          <p:nvPr>
            <p:ph idx="2" type="title"/>
          </p:nvPr>
        </p:nvSpPr>
        <p:spPr>
          <a:xfrm>
            <a:off x="713276" y="3602675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59" name="Google Shape;5959;p24"/>
          <p:cNvSpPr txBox="1"/>
          <p:nvPr>
            <p:ph idx="1" type="subTitle"/>
          </p:nvPr>
        </p:nvSpPr>
        <p:spPr>
          <a:xfrm>
            <a:off x="713276" y="4080875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0" name="Google Shape;5960;p24"/>
          <p:cNvSpPr txBox="1"/>
          <p:nvPr>
            <p:ph idx="3" type="title"/>
          </p:nvPr>
        </p:nvSpPr>
        <p:spPr>
          <a:xfrm>
            <a:off x="2694957" y="3602675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61" name="Google Shape;5961;p24"/>
          <p:cNvSpPr txBox="1"/>
          <p:nvPr>
            <p:ph idx="4" type="subTitle"/>
          </p:nvPr>
        </p:nvSpPr>
        <p:spPr>
          <a:xfrm>
            <a:off x="2694955" y="4080875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2" name="Google Shape;5962;p24"/>
          <p:cNvSpPr txBox="1"/>
          <p:nvPr>
            <p:ph idx="5" type="title"/>
          </p:nvPr>
        </p:nvSpPr>
        <p:spPr>
          <a:xfrm>
            <a:off x="4676660" y="3602675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63" name="Google Shape;5963;p24"/>
          <p:cNvSpPr txBox="1"/>
          <p:nvPr>
            <p:ph idx="6" type="subTitle"/>
          </p:nvPr>
        </p:nvSpPr>
        <p:spPr>
          <a:xfrm>
            <a:off x="4676660" y="4080875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4" name="Google Shape;5964;p24"/>
          <p:cNvSpPr txBox="1"/>
          <p:nvPr>
            <p:ph idx="7" type="title"/>
          </p:nvPr>
        </p:nvSpPr>
        <p:spPr>
          <a:xfrm>
            <a:off x="6658336" y="3602675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65" name="Google Shape;5965;p24"/>
          <p:cNvSpPr txBox="1"/>
          <p:nvPr>
            <p:ph idx="8" type="subTitle"/>
          </p:nvPr>
        </p:nvSpPr>
        <p:spPr>
          <a:xfrm>
            <a:off x="6658335" y="4080875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6" name="Google Shape;5966;p24"/>
          <p:cNvSpPr txBox="1"/>
          <p:nvPr>
            <p:ph idx="9" type="title"/>
          </p:nvPr>
        </p:nvSpPr>
        <p:spPr>
          <a:xfrm>
            <a:off x="713276" y="1862200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67" name="Google Shape;5967;p24"/>
          <p:cNvSpPr txBox="1"/>
          <p:nvPr>
            <p:ph idx="13" type="subTitle"/>
          </p:nvPr>
        </p:nvSpPr>
        <p:spPr>
          <a:xfrm>
            <a:off x="713276" y="2340400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8" name="Google Shape;5968;p24"/>
          <p:cNvSpPr txBox="1"/>
          <p:nvPr>
            <p:ph idx="14" type="title"/>
          </p:nvPr>
        </p:nvSpPr>
        <p:spPr>
          <a:xfrm>
            <a:off x="2694957" y="1862200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69" name="Google Shape;5969;p24"/>
          <p:cNvSpPr txBox="1"/>
          <p:nvPr>
            <p:ph idx="15" type="subTitle"/>
          </p:nvPr>
        </p:nvSpPr>
        <p:spPr>
          <a:xfrm>
            <a:off x="2694955" y="2340400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0" name="Google Shape;5970;p24"/>
          <p:cNvSpPr txBox="1"/>
          <p:nvPr>
            <p:ph idx="16" type="title"/>
          </p:nvPr>
        </p:nvSpPr>
        <p:spPr>
          <a:xfrm>
            <a:off x="4676648" y="1862200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71" name="Google Shape;5971;p24"/>
          <p:cNvSpPr txBox="1"/>
          <p:nvPr>
            <p:ph idx="17" type="subTitle"/>
          </p:nvPr>
        </p:nvSpPr>
        <p:spPr>
          <a:xfrm>
            <a:off x="4676660" y="2340400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2" name="Google Shape;5972;p24"/>
          <p:cNvSpPr txBox="1"/>
          <p:nvPr>
            <p:ph idx="18" type="title"/>
          </p:nvPr>
        </p:nvSpPr>
        <p:spPr>
          <a:xfrm>
            <a:off x="6658336" y="1862200"/>
            <a:ext cx="17724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73" name="Google Shape;5973;p24"/>
          <p:cNvSpPr txBox="1"/>
          <p:nvPr>
            <p:ph idx="19" type="subTitle"/>
          </p:nvPr>
        </p:nvSpPr>
        <p:spPr>
          <a:xfrm>
            <a:off x="6658335" y="2340400"/>
            <a:ext cx="1772400" cy="52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974" name="Google Shape;5974;p24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5975" name="Google Shape;5975;p24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2" name="Google Shape;6082;p24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6083" name="Google Shape;6083;p24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0" name="Google Shape;6190;p24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6191" name="Google Shape;6191;p24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8" name="Google Shape;6198;p24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6199" name="Google Shape;6199;p24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4" name="Google Shape;6224;p24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6225" name="Google Shape;6225;p24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2" name="Google Shape;6252;p24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6253" name="Google Shape;6253;p24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5" name="Google Shape;6255;p24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6256" name="Google Shape;6256;p24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9" name="Google Shape;6259;p24"/>
          <p:cNvSpPr/>
          <p:nvPr/>
        </p:nvSpPr>
        <p:spPr>
          <a:xfrm rot="10800000">
            <a:off x="5196037" y="48525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0" name="Google Shape;6260;p24"/>
          <p:cNvSpPr/>
          <p:nvPr/>
        </p:nvSpPr>
        <p:spPr>
          <a:xfrm rot="10800000">
            <a:off x="3257000" y="25467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61" name="Google Shape;6261;p24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6262" name="Google Shape;6262;p24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dk1"/>
        </a:solidFill>
      </p:bgPr>
    </p:bg>
    <p:spTree>
      <p:nvGrpSpPr>
        <p:cNvPr id="6264" name="Shape 6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5" name="Google Shape;6265;p25"/>
          <p:cNvSpPr txBox="1"/>
          <p:nvPr>
            <p:ph hasCustomPrompt="1" type="title"/>
          </p:nvPr>
        </p:nvSpPr>
        <p:spPr>
          <a:xfrm>
            <a:off x="713225" y="541211"/>
            <a:ext cx="4614600" cy="76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66" name="Google Shape;6266;p25"/>
          <p:cNvSpPr txBox="1"/>
          <p:nvPr>
            <p:ph idx="1" type="subTitle"/>
          </p:nvPr>
        </p:nvSpPr>
        <p:spPr>
          <a:xfrm>
            <a:off x="713225" y="1310107"/>
            <a:ext cx="4614600" cy="34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267" name="Google Shape;6267;p25"/>
          <p:cNvSpPr txBox="1"/>
          <p:nvPr>
            <p:ph hasCustomPrompt="1" idx="2" type="title"/>
          </p:nvPr>
        </p:nvSpPr>
        <p:spPr>
          <a:xfrm>
            <a:off x="2264700" y="2018776"/>
            <a:ext cx="4614600" cy="76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68" name="Google Shape;6268;p25"/>
          <p:cNvSpPr txBox="1"/>
          <p:nvPr>
            <p:ph idx="3" type="subTitle"/>
          </p:nvPr>
        </p:nvSpPr>
        <p:spPr>
          <a:xfrm>
            <a:off x="2264700" y="2787660"/>
            <a:ext cx="4614600" cy="34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269" name="Google Shape;6269;p25"/>
          <p:cNvSpPr txBox="1"/>
          <p:nvPr>
            <p:ph hasCustomPrompt="1" idx="4" type="title"/>
          </p:nvPr>
        </p:nvSpPr>
        <p:spPr>
          <a:xfrm>
            <a:off x="3816175" y="3483557"/>
            <a:ext cx="4614600" cy="76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70" name="Google Shape;6270;p25"/>
          <p:cNvSpPr txBox="1"/>
          <p:nvPr>
            <p:ph idx="5" type="subTitle"/>
          </p:nvPr>
        </p:nvSpPr>
        <p:spPr>
          <a:xfrm>
            <a:off x="3816175" y="4259089"/>
            <a:ext cx="4614600" cy="34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6271" name="Google Shape;6271;p25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6272" name="Google Shape;6272;p25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3" name="Google Shape;6273;p25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4" name="Google Shape;6274;p25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5" name="Google Shape;6275;p25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6" name="Google Shape;6276;p25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7" name="Google Shape;6277;p25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8" name="Google Shape;6278;p25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9" name="Google Shape;6279;p25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0" name="Google Shape;6280;p25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1" name="Google Shape;6281;p25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2" name="Google Shape;6282;p25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3" name="Google Shape;6283;p25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4" name="Google Shape;6284;p25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5" name="Google Shape;6285;p25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6" name="Google Shape;6286;p25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7" name="Google Shape;6287;p25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8" name="Google Shape;6288;p25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9" name="Google Shape;6289;p25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0" name="Google Shape;6290;p25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1" name="Google Shape;6291;p25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2" name="Google Shape;6292;p25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3" name="Google Shape;6293;p25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4" name="Google Shape;6294;p25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5" name="Google Shape;6295;p25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6" name="Google Shape;6296;p25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7" name="Google Shape;6297;p25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8" name="Google Shape;6298;p25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9" name="Google Shape;6299;p25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0" name="Google Shape;6300;p25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1" name="Google Shape;6301;p25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2" name="Google Shape;6302;p25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3" name="Google Shape;6303;p25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4" name="Google Shape;6304;p25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5" name="Google Shape;6305;p25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6" name="Google Shape;6306;p25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7" name="Google Shape;6307;p25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8" name="Google Shape;6308;p25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9" name="Google Shape;6309;p25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0" name="Google Shape;6310;p25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1" name="Google Shape;6311;p25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2" name="Google Shape;6312;p25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3" name="Google Shape;6313;p25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4" name="Google Shape;6314;p25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5" name="Google Shape;6315;p25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6" name="Google Shape;6316;p25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7" name="Google Shape;6317;p25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8" name="Google Shape;6318;p25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9" name="Google Shape;6319;p25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0" name="Google Shape;6320;p25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1" name="Google Shape;6321;p25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2" name="Google Shape;6322;p25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3" name="Google Shape;6323;p25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4" name="Google Shape;6324;p25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5" name="Google Shape;6325;p25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6" name="Google Shape;6326;p25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7" name="Google Shape;6327;p25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8" name="Google Shape;6328;p25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9" name="Google Shape;6329;p25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0" name="Google Shape;6330;p25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1" name="Google Shape;6331;p25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2" name="Google Shape;6332;p25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3" name="Google Shape;6333;p25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4" name="Google Shape;6334;p25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5" name="Google Shape;6335;p25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6" name="Google Shape;6336;p25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7" name="Google Shape;6337;p25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8" name="Google Shape;6338;p25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9" name="Google Shape;6339;p25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0" name="Google Shape;6340;p25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1" name="Google Shape;6341;p25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2" name="Google Shape;6342;p25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3" name="Google Shape;6343;p25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4" name="Google Shape;6344;p25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5" name="Google Shape;6345;p25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6" name="Google Shape;6346;p25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7" name="Google Shape;6347;p25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8" name="Google Shape;6348;p25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9" name="Google Shape;6349;p25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0" name="Google Shape;6350;p25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1" name="Google Shape;6351;p25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2" name="Google Shape;6352;p25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3" name="Google Shape;6353;p25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4" name="Google Shape;6354;p25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5" name="Google Shape;6355;p25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6" name="Google Shape;6356;p25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7" name="Google Shape;6357;p25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8" name="Google Shape;6358;p25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9" name="Google Shape;6359;p25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0" name="Google Shape;6360;p25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1" name="Google Shape;6361;p25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2" name="Google Shape;6362;p25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3" name="Google Shape;6363;p25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4" name="Google Shape;6364;p25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5" name="Google Shape;6365;p25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6" name="Google Shape;6366;p25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7" name="Google Shape;6367;p25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8" name="Google Shape;6368;p25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9" name="Google Shape;6369;p25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0" name="Google Shape;6370;p25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1" name="Google Shape;6371;p25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2" name="Google Shape;6372;p25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3" name="Google Shape;6373;p25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4" name="Google Shape;6374;p25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5" name="Google Shape;6375;p25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6" name="Google Shape;6376;p25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7" name="Google Shape;6377;p25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8" name="Google Shape;6378;p25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79" name="Google Shape;6379;p25"/>
          <p:cNvSpPr/>
          <p:nvPr/>
        </p:nvSpPr>
        <p:spPr>
          <a:xfrm>
            <a:off x="8704913" y="4795838"/>
            <a:ext cx="164800" cy="164875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0" name="Google Shape;6380;p25"/>
          <p:cNvGrpSpPr/>
          <p:nvPr/>
        </p:nvGrpSpPr>
        <p:grpSpPr>
          <a:xfrm>
            <a:off x="8636188" y="1062600"/>
            <a:ext cx="302225" cy="2312450"/>
            <a:chOff x="8626713" y="1062600"/>
            <a:chExt cx="302225" cy="2312450"/>
          </a:xfrm>
        </p:grpSpPr>
        <p:grpSp>
          <p:nvGrpSpPr>
            <p:cNvPr id="6381" name="Google Shape;6381;p25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6382" name="Google Shape;6382;p25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rect b="b" l="l" r="r" t="t"/>
                <a:pathLst>
                  <a:path extrusionOk="0" fill="none" h="25911" w="925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3" name="Google Shape;6383;p25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rect b="b" l="l" r="r" t="t"/>
                <a:pathLst>
                  <a:path extrusionOk="0" fill="none" h="25911" w="927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4" name="Google Shape;6384;p25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rect b="b" l="l" r="r" t="t"/>
                <a:pathLst>
                  <a:path extrusionOk="0" fill="none" h="25911" w="921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85" name="Google Shape;6385;p25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6386" name="Google Shape;6386;p25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rect b="b" l="l" r="r" t="t"/>
                <a:pathLst>
                  <a:path extrusionOk="0" h="3219" w="3218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7" name="Google Shape;6387;p25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rect b="b" l="l" r="r" t="t"/>
                <a:pathLst>
                  <a:path extrusionOk="0" h="3218" w="3218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8" name="Google Shape;6388;p25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rect b="b" l="l" r="r" t="t"/>
                <a:pathLst>
                  <a:path extrusionOk="0" h="3219" w="3218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9" name="Google Shape;6389;p25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rect b="b" l="l" r="r" t="t"/>
                <a:pathLst>
                  <a:path extrusionOk="0" h="3219" w="3218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0" name="Google Shape;6390;p25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rect b="b" l="l" r="r" t="t"/>
                <a:pathLst>
                  <a:path extrusionOk="0" h="3218" w="3218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91" name="Google Shape;6391;p25"/>
            <p:cNvSpPr/>
            <p:nvPr/>
          </p:nvSpPr>
          <p:spPr>
            <a:xfrm>
              <a:off x="8888713" y="2122250"/>
              <a:ext cx="25" cy="1252800"/>
            </a:xfrm>
            <a:custGeom>
              <a:rect b="b" l="l" r="r" t="t"/>
              <a:pathLst>
                <a:path extrusionOk="0" fill="none" h="50112" w="1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2" name="Google Shape;6392;p25"/>
          <p:cNvSpPr/>
          <p:nvPr/>
        </p:nvSpPr>
        <p:spPr>
          <a:xfrm>
            <a:off x="322650" y="2108650"/>
            <a:ext cx="41225" cy="345450"/>
          </a:xfrm>
          <a:custGeom>
            <a:rect b="b" l="l" r="r" t="t"/>
            <a:pathLst>
              <a:path extrusionOk="0" h="13818" w="1649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93" name="Google Shape;6393;p25"/>
          <p:cNvGrpSpPr/>
          <p:nvPr/>
        </p:nvGrpSpPr>
        <p:grpSpPr>
          <a:xfrm>
            <a:off x="267263" y="3048750"/>
            <a:ext cx="178575" cy="589975"/>
            <a:chOff x="1834925" y="4791825"/>
            <a:chExt cx="178575" cy="589975"/>
          </a:xfrm>
        </p:grpSpPr>
        <p:sp>
          <p:nvSpPr>
            <p:cNvPr id="6394" name="Google Shape;6394;p25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5" name="Google Shape;6395;p25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6" name="Google Shape;6396;p25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7" name="Google Shape;6397;p25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8" name="Google Shape;6398;p25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9" name="Google Shape;6399;p25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0" name="Google Shape;6400;p25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1" name="Google Shape;6401;p25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2" name="Google Shape;6402;p25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3" name="Google Shape;6403;p25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4" name="Google Shape;6404;p25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5" name="Google Shape;6405;p25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6" name="Google Shape;6406;p25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7" name="Google Shape;6407;p25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8" name="Google Shape;6408;p25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9" name="Google Shape;6409;p25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0" name="Google Shape;6410;p25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1" name="Google Shape;6411;p25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25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25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25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25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25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25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25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9" name="Google Shape;6419;p25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0" name="Google Shape;6420;p25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1" name="Google Shape;6421;p25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6422" name="Google Shape;6422;p25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25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25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25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6" name="Google Shape;6426;p25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7" name="Google Shape;6427;p25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8" name="Google Shape;6428;p25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9" name="Google Shape;6429;p25"/>
          <p:cNvGrpSpPr/>
          <p:nvPr/>
        </p:nvGrpSpPr>
        <p:grpSpPr>
          <a:xfrm>
            <a:off x="6251050" y="-826775"/>
            <a:ext cx="3480850" cy="1878975"/>
            <a:chOff x="1610225" y="215250"/>
            <a:chExt cx="3480850" cy="1878975"/>
          </a:xfrm>
        </p:grpSpPr>
        <p:sp>
          <p:nvSpPr>
            <p:cNvPr id="6430" name="Google Shape;6430;p25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1" name="Google Shape;6431;p25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2" name="Google Shape;6432;p25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3" name="Google Shape;6433;p25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4" name="Google Shape;6434;p25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5" name="Google Shape;6435;p25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6" name="Google Shape;6436;p25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7" name="Google Shape;6437;p25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8" name="Google Shape;6438;p25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9" name="Google Shape;6439;p25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0" name="Google Shape;6440;p25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1" name="Google Shape;6441;p25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2" name="Google Shape;6442;p25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3" name="Google Shape;6443;p25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4" name="Google Shape;6444;p25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5" name="Google Shape;6445;p25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6" name="Google Shape;6446;p25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7" name="Google Shape;6447;p25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8" name="Google Shape;6448;p25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9" name="Google Shape;6449;p25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0" name="Google Shape;6450;p25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1" name="Google Shape;6451;p25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2" name="Google Shape;6452;p25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3" name="Google Shape;6453;p25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4" name="Google Shape;6454;p25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5" name="Google Shape;6455;p25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6" name="Google Shape;6456;p25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7" name="Google Shape;6457;p25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8" name="Google Shape;6458;p25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9" name="Google Shape;6459;p25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0" name="Google Shape;6460;p25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1" name="Google Shape;6461;p25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2" name="Google Shape;6462;p25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3" name="Google Shape;6463;p25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4" name="Google Shape;6464;p25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5" name="Google Shape;6465;p25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6" name="Google Shape;6466;p25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7" name="Google Shape;6467;p25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8" name="Google Shape;6468;p25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9" name="Google Shape;6469;p25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0" name="Google Shape;6470;p25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1" name="Google Shape;6471;p25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2" name="Google Shape;6472;p25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3" name="Google Shape;6473;p25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4" name="Google Shape;6474;p25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5" name="Google Shape;6475;p25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6" name="Google Shape;6476;p25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7" name="Google Shape;6477;p25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8" name="Google Shape;6478;p25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9" name="Google Shape;6479;p25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0" name="Google Shape;6480;p25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1" name="Google Shape;6481;p25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2" name="Google Shape;6482;p25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3" name="Google Shape;6483;p25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4" name="Google Shape;6484;p25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5" name="Google Shape;6485;p25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6" name="Google Shape;6486;p25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7" name="Google Shape;6487;p25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8" name="Google Shape;6488;p25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9" name="Google Shape;6489;p25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0" name="Google Shape;6490;p25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1" name="Google Shape;6491;p25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2" name="Google Shape;6492;p25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3" name="Google Shape;6493;p25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4" name="Google Shape;6494;p25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5" name="Google Shape;6495;p25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6" name="Google Shape;6496;p25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7" name="Google Shape;6497;p25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8" name="Google Shape;6498;p25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9" name="Google Shape;6499;p25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0" name="Google Shape;6500;p25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1" name="Google Shape;6501;p25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2" name="Google Shape;6502;p25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3" name="Google Shape;6503;p25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4" name="Google Shape;6504;p25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5" name="Google Shape;6505;p25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6" name="Google Shape;6506;p25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7" name="Google Shape;6507;p25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8" name="Google Shape;6508;p25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9" name="Google Shape;6509;p25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0" name="Google Shape;6510;p25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1" name="Google Shape;6511;p25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2" name="Google Shape;6512;p25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3" name="Google Shape;6513;p25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4" name="Google Shape;6514;p25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5" name="Google Shape;6515;p25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6" name="Google Shape;6516;p25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7" name="Google Shape;6517;p25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8" name="Google Shape;6518;p25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9" name="Google Shape;6519;p25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0" name="Google Shape;6520;p25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1" name="Google Shape;6521;p25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2" name="Google Shape;6522;p25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3" name="Google Shape;6523;p25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4" name="Google Shape;6524;p25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5" name="Google Shape;6525;p25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6" name="Google Shape;6526;p25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7" name="Google Shape;6527;p25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8" name="Google Shape;6528;p25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9" name="Google Shape;6529;p25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0" name="Google Shape;6530;p25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1" name="Google Shape;6531;p25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2" name="Google Shape;6532;p25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3" name="Google Shape;6533;p25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4" name="Google Shape;6534;p25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5" name="Google Shape;6535;p25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6" name="Google Shape;6536;p25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37" name="Google Shape;6537;p25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6538" name="Google Shape;6538;p25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9" name="Google Shape;6539;p25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0" name="Google Shape;6540;p25"/>
          <p:cNvGrpSpPr/>
          <p:nvPr/>
        </p:nvGrpSpPr>
        <p:grpSpPr>
          <a:xfrm>
            <a:off x="713244" y="3524588"/>
            <a:ext cx="555600" cy="555575"/>
            <a:chOff x="2353725" y="4531275"/>
            <a:chExt cx="555600" cy="555575"/>
          </a:xfrm>
        </p:grpSpPr>
        <p:sp>
          <p:nvSpPr>
            <p:cNvPr id="6541" name="Google Shape;6541;p25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2" name="Google Shape;6542;p25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3" name="Google Shape;6543;p25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4" name="Google Shape;6544;p25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6545" name="Google Shape;6545;p25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6" name="Google Shape;6546;p25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7" name="Google Shape;6547;p25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8" name="Google Shape;6548;p25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9" name="Google Shape;6549;p25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0" name="Google Shape;6550;p25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1" name="Google Shape;6551;p25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2" name="Google Shape;6552;p25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3" name="Google Shape;6553;p25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4" name="Google Shape;6554;p25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5" name="Google Shape;6555;p25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6" name="Google Shape;6556;p25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7" name="Google Shape;6557;p25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8" name="Google Shape;6558;p25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9" name="Google Shape;6559;p25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0" name="Google Shape;6560;p25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1" name="Google Shape;6561;p25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2" name="Google Shape;6562;p25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3" name="Google Shape;6563;p25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4" name="Google Shape;6564;p25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5" name="Google Shape;6565;p25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6" name="Google Shape;6566;p25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7" name="Google Shape;6567;p25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8" name="Google Shape;6568;p25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9" name="Google Shape;6569;p25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70" name="Google Shape;6570;p25"/>
          <p:cNvSpPr/>
          <p:nvPr/>
        </p:nvSpPr>
        <p:spPr>
          <a:xfrm>
            <a:off x="2235225" y="285525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1" name="Google Shape;6571;p25"/>
          <p:cNvSpPr/>
          <p:nvPr/>
        </p:nvSpPr>
        <p:spPr>
          <a:xfrm>
            <a:off x="6217888" y="4795850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72" name="Google Shape;6572;p25"/>
          <p:cNvGrpSpPr/>
          <p:nvPr/>
        </p:nvGrpSpPr>
        <p:grpSpPr>
          <a:xfrm>
            <a:off x="6374638" y="285513"/>
            <a:ext cx="1057013" cy="909962"/>
            <a:chOff x="6372750" y="472138"/>
            <a:chExt cx="1057013" cy="909962"/>
          </a:xfrm>
        </p:grpSpPr>
        <p:sp>
          <p:nvSpPr>
            <p:cNvPr id="6573" name="Google Shape;6573;p25"/>
            <p:cNvSpPr/>
            <p:nvPr/>
          </p:nvSpPr>
          <p:spPr>
            <a:xfrm>
              <a:off x="6372750" y="472138"/>
              <a:ext cx="817950" cy="817975"/>
            </a:xfrm>
            <a:custGeom>
              <a:rect b="b" l="l" r="r" t="t"/>
              <a:pathLst>
                <a:path extrusionOk="0" h="32719" w="32718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4" name="Google Shape;6574;p25"/>
            <p:cNvSpPr/>
            <p:nvPr/>
          </p:nvSpPr>
          <p:spPr>
            <a:xfrm>
              <a:off x="6962438" y="914774"/>
              <a:ext cx="467325" cy="467325"/>
            </a:xfrm>
            <a:custGeom>
              <a:rect b="b" l="l" r="r" t="t"/>
              <a:pathLst>
                <a:path extrusionOk="0" h="20961" w="20961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5" name="Google Shape;6575;p25"/>
          <p:cNvGrpSpPr/>
          <p:nvPr/>
        </p:nvGrpSpPr>
        <p:grpSpPr>
          <a:xfrm>
            <a:off x="7428963" y="1166838"/>
            <a:ext cx="215575" cy="185800"/>
            <a:chOff x="5629550" y="3916600"/>
            <a:chExt cx="215575" cy="185800"/>
          </a:xfrm>
        </p:grpSpPr>
        <p:sp>
          <p:nvSpPr>
            <p:cNvPr id="6576" name="Google Shape;6576;p25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7" name="Google Shape;6577;p25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8" name="Google Shape;6578;p25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1">
    <p:bg>
      <p:bgPr>
        <a:solidFill>
          <a:schemeClr val="dk1"/>
        </a:solidFill>
      </p:bgPr>
    </p:bg>
    <p:spTree>
      <p:nvGrpSpPr>
        <p:cNvPr id="6579" name="Shape 6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0" name="Google Shape;6580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581" name="Google Shape;6581;p26"/>
          <p:cNvSpPr txBox="1"/>
          <p:nvPr>
            <p:ph hasCustomPrompt="1" idx="2" type="title"/>
          </p:nvPr>
        </p:nvSpPr>
        <p:spPr>
          <a:xfrm>
            <a:off x="1763406" y="3035125"/>
            <a:ext cx="2163900" cy="61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82" name="Google Shape;6582;p26"/>
          <p:cNvSpPr txBox="1"/>
          <p:nvPr>
            <p:ph idx="3" type="title"/>
          </p:nvPr>
        </p:nvSpPr>
        <p:spPr>
          <a:xfrm>
            <a:off x="1763406" y="3645575"/>
            <a:ext cx="21639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583" name="Google Shape;6583;p26"/>
          <p:cNvSpPr txBox="1"/>
          <p:nvPr>
            <p:ph idx="1" type="subTitle"/>
          </p:nvPr>
        </p:nvSpPr>
        <p:spPr>
          <a:xfrm>
            <a:off x="1763406" y="4123775"/>
            <a:ext cx="21639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4" name="Google Shape;6584;p26"/>
          <p:cNvSpPr txBox="1"/>
          <p:nvPr>
            <p:ph hasCustomPrompt="1" idx="4" type="title"/>
          </p:nvPr>
        </p:nvSpPr>
        <p:spPr>
          <a:xfrm>
            <a:off x="5216630" y="3035125"/>
            <a:ext cx="2163900" cy="61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85" name="Google Shape;6585;p26"/>
          <p:cNvSpPr txBox="1"/>
          <p:nvPr>
            <p:ph idx="5" type="title"/>
          </p:nvPr>
        </p:nvSpPr>
        <p:spPr>
          <a:xfrm>
            <a:off x="5216630" y="3645575"/>
            <a:ext cx="21639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586" name="Google Shape;6586;p26"/>
          <p:cNvSpPr txBox="1"/>
          <p:nvPr>
            <p:ph idx="6" type="subTitle"/>
          </p:nvPr>
        </p:nvSpPr>
        <p:spPr>
          <a:xfrm>
            <a:off x="5216630" y="4123775"/>
            <a:ext cx="2163900" cy="48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587" name="Google Shape;6587;p26"/>
          <p:cNvGrpSpPr/>
          <p:nvPr/>
        </p:nvGrpSpPr>
        <p:grpSpPr>
          <a:xfrm>
            <a:off x="452942" y="2679967"/>
            <a:ext cx="947020" cy="946978"/>
            <a:chOff x="2353725" y="4531275"/>
            <a:chExt cx="555600" cy="555575"/>
          </a:xfrm>
        </p:grpSpPr>
        <p:sp>
          <p:nvSpPr>
            <p:cNvPr id="6588" name="Google Shape;6588;p26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9" name="Google Shape;6589;p26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0" name="Google Shape;6590;p26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1" name="Google Shape;6591;p26"/>
          <p:cNvGrpSpPr/>
          <p:nvPr/>
        </p:nvGrpSpPr>
        <p:grpSpPr>
          <a:xfrm>
            <a:off x="-4997722" y="2381438"/>
            <a:ext cx="6254739" cy="3376518"/>
            <a:chOff x="1610225" y="215250"/>
            <a:chExt cx="3480850" cy="1878975"/>
          </a:xfrm>
        </p:grpSpPr>
        <p:sp>
          <p:nvSpPr>
            <p:cNvPr id="6592" name="Google Shape;6592;p26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3" name="Google Shape;6593;p26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4" name="Google Shape;6594;p26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5" name="Google Shape;6595;p26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6" name="Google Shape;6596;p26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7" name="Google Shape;6597;p26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8" name="Google Shape;6598;p26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9" name="Google Shape;6599;p26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0" name="Google Shape;6600;p26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1" name="Google Shape;6601;p26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2" name="Google Shape;6602;p26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3" name="Google Shape;6603;p26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4" name="Google Shape;6604;p26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5" name="Google Shape;6605;p26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6" name="Google Shape;6606;p26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7" name="Google Shape;6607;p26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8" name="Google Shape;6608;p26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9" name="Google Shape;6609;p26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0" name="Google Shape;6610;p26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1" name="Google Shape;6611;p26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2" name="Google Shape;6612;p26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3" name="Google Shape;6613;p26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4" name="Google Shape;6614;p26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5" name="Google Shape;6615;p26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6" name="Google Shape;6616;p26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7" name="Google Shape;6617;p26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8" name="Google Shape;6618;p26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9" name="Google Shape;6619;p26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0" name="Google Shape;6620;p26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1" name="Google Shape;6621;p26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2" name="Google Shape;6622;p26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3" name="Google Shape;6623;p26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4" name="Google Shape;6624;p26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5" name="Google Shape;6625;p26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6" name="Google Shape;6626;p26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7" name="Google Shape;6627;p26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8" name="Google Shape;6628;p26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9" name="Google Shape;6629;p26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0" name="Google Shape;6630;p26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1" name="Google Shape;6631;p26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2" name="Google Shape;6632;p26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3" name="Google Shape;6633;p26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4" name="Google Shape;6634;p26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5" name="Google Shape;6635;p26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6" name="Google Shape;6636;p26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7" name="Google Shape;6637;p26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8" name="Google Shape;6638;p26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9" name="Google Shape;6639;p26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0" name="Google Shape;6640;p26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1" name="Google Shape;6641;p26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2" name="Google Shape;6642;p26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3" name="Google Shape;6643;p26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4" name="Google Shape;6644;p26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5" name="Google Shape;6645;p26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6" name="Google Shape;6646;p26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7" name="Google Shape;6647;p26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8" name="Google Shape;6648;p26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9" name="Google Shape;6649;p26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0" name="Google Shape;6650;p26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1" name="Google Shape;6651;p26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2" name="Google Shape;6652;p26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3" name="Google Shape;6653;p26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4" name="Google Shape;6654;p26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5" name="Google Shape;6655;p26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6" name="Google Shape;6656;p26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7" name="Google Shape;6657;p26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8" name="Google Shape;6658;p26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9" name="Google Shape;6659;p26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0" name="Google Shape;6660;p26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1" name="Google Shape;6661;p26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2" name="Google Shape;6662;p26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3" name="Google Shape;6663;p26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4" name="Google Shape;6664;p26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5" name="Google Shape;6665;p26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6" name="Google Shape;6666;p26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7" name="Google Shape;6667;p26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8" name="Google Shape;6668;p26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9" name="Google Shape;6669;p26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0" name="Google Shape;6670;p26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1" name="Google Shape;6671;p26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2" name="Google Shape;6672;p26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3" name="Google Shape;6673;p26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4" name="Google Shape;6674;p26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5" name="Google Shape;6675;p26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6" name="Google Shape;6676;p26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7" name="Google Shape;6677;p26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8" name="Google Shape;6678;p26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9" name="Google Shape;6679;p26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0" name="Google Shape;6680;p26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1" name="Google Shape;6681;p26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2" name="Google Shape;6682;p26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3" name="Google Shape;6683;p26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4" name="Google Shape;6684;p26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5" name="Google Shape;6685;p26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6" name="Google Shape;6686;p26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7" name="Google Shape;6687;p26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8" name="Google Shape;6688;p26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9" name="Google Shape;6689;p26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0" name="Google Shape;6690;p26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1" name="Google Shape;6691;p26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2" name="Google Shape;6692;p26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3" name="Google Shape;6693;p26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4" name="Google Shape;6694;p26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5" name="Google Shape;6695;p26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6" name="Google Shape;6696;p26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7" name="Google Shape;6697;p26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8" name="Google Shape;6698;p26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9" name="Google Shape;6699;p26"/>
          <p:cNvGrpSpPr/>
          <p:nvPr/>
        </p:nvGrpSpPr>
        <p:grpSpPr>
          <a:xfrm rot="10800000">
            <a:off x="7886978" y="2381438"/>
            <a:ext cx="6254739" cy="3376518"/>
            <a:chOff x="1610225" y="215250"/>
            <a:chExt cx="3480850" cy="1878975"/>
          </a:xfrm>
        </p:grpSpPr>
        <p:sp>
          <p:nvSpPr>
            <p:cNvPr id="6700" name="Google Shape;6700;p26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1" name="Google Shape;6701;p26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2" name="Google Shape;6702;p26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3" name="Google Shape;6703;p26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4" name="Google Shape;6704;p26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5" name="Google Shape;6705;p26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6" name="Google Shape;6706;p26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7" name="Google Shape;6707;p26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8" name="Google Shape;6708;p26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9" name="Google Shape;6709;p26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0" name="Google Shape;6710;p26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1" name="Google Shape;6711;p26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2" name="Google Shape;6712;p26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3" name="Google Shape;6713;p26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4" name="Google Shape;6714;p26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5" name="Google Shape;6715;p26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6" name="Google Shape;6716;p26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7" name="Google Shape;6717;p26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8" name="Google Shape;6718;p26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9" name="Google Shape;6719;p26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0" name="Google Shape;6720;p26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1" name="Google Shape;6721;p26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2" name="Google Shape;6722;p26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3" name="Google Shape;6723;p26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4" name="Google Shape;6724;p26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5" name="Google Shape;6725;p26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6" name="Google Shape;6726;p26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7" name="Google Shape;6727;p26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8" name="Google Shape;6728;p26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9" name="Google Shape;6729;p26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0" name="Google Shape;6730;p26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1" name="Google Shape;6731;p26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2" name="Google Shape;6732;p26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3" name="Google Shape;6733;p26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4" name="Google Shape;6734;p26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5" name="Google Shape;6735;p26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6" name="Google Shape;6736;p26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7" name="Google Shape;6737;p26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8" name="Google Shape;6738;p26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9" name="Google Shape;6739;p26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0" name="Google Shape;6740;p26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1" name="Google Shape;6741;p26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2" name="Google Shape;6742;p26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3" name="Google Shape;6743;p26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4" name="Google Shape;6744;p26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5" name="Google Shape;6745;p26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6" name="Google Shape;6746;p26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7" name="Google Shape;6747;p26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8" name="Google Shape;6748;p26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9" name="Google Shape;6749;p26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0" name="Google Shape;6750;p26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1" name="Google Shape;6751;p26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2" name="Google Shape;6752;p26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3" name="Google Shape;6753;p26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4" name="Google Shape;6754;p26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5" name="Google Shape;6755;p26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6" name="Google Shape;6756;p26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7" name="Google Shape;6757;p26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8" name="Google Shape;6758;p26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9" name="Google Shape;6759;p26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0" name="Google Shape;6760;p26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1" name="Google Shape;6761;p26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2" name="Google Shape;6762;p26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3" name="Google Shape;6763;p26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4" name="Google Shape;6764;p26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5" name="Google Shape;6765;p26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6" name="Google Shape;6766;p26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7" name="Google Shape;6767;p26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8" name="Google Shape;6768;p26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9" name="Google Shape;6769;p26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0" name="Google Shape;6770;p26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1" name="Google Shape;6771;p26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2" name="Google Shape;6772;p26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3" name="Google Shape;6773;p26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4" name="Google Shape;6774;p26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5" name="Google Shape;6775;p26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6" name="Google Shape;6776;p26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7" name="Google Shape;6777;p26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8" name="Google Shape;6778;p26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9" name="Google Shape;6779;p26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0" name="Google Shape;6780;p26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1" name="Google Shape;6781;p26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2" name="Google Shape;6782;p26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3" name="Google Shape;6783;p26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4" name="Google Shape;6784;p26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5" name="Google Shape;6785;p26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6" name="Google Shape;6786;p26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7" name="Google Shape;6787;p26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8" name="Google Shape;6788;p26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9" name="Google Shape;6789;p26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0" name="Google Shape;6790;p26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1" name="Google Shape;6791;p26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2" name="Google Shape;6792;p26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3" name="Google Shape;6793;p26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4" name="Google Shape;6794;p26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5" name="Google Shape;6795;p26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6" name="Google Shape;6796;p26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7" name="Google Shape;6797;p26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8" name="Google Shape;6798;p26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9" name="Google Shape;6799;p26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0" name="Google Shape;6800;p26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1" name="Google Shape;6801;p26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2" name="Google Shape;6802;p26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3" name="Google Shape;6803;p26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4" name="Google Shape;6804;p26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5" name="Google Shape;6805;p26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6" name="Google Shape;6806;p26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7" name="Google Shape;6807;p26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6808" name="Google Shape;6808;p26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9" name="Google Shape;6809;p26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10" name="Google Shape;6810;p26"/>
          <p:cNvSpPr/>
          <p:nvPr/>
        </p:nvSpPr>
        <p:spPr>
          <a:xfrm>
            <a:off x="2196200" y="2490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1" name="Google Shape;6811;p26"/>
          <p:cNvSpPr/>
          <p:nvPr/>
        </p:nvSpPr>
        <p:spPr>
          <a:xfrm>
            <a:off x="6256813" y="484692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12" name="Google Shape;6812;p26"/>
          <p:cNvGrpSpPr/>
          <p:nvPr/>
        </p:nvGrpSpPr>
        <p:grpSpPr>
          <a:xfrm rot="54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6813" name="Google Shape;6813;p26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4" name="Google Shape;6814;p26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5" name="Google Shape;6815;p26"/>
          <p:cNvGrpSpPr/>
          <p:nvPr/>
        </p:nvGrpSpPr>
        <p:grpSpPr>
          <a:xfrm>
            <a:off x="7645367" y="1318255"/>
            <a:ext cx="340263" cy="319082"/>
            <a:chOff x="4983775" y="5052100"/>
            <a:chExt cx="276300" cy="259100"/>
          </a:xfrm>
        </p:grpSpPr>
        <p:sp>
          <p:nvSpPr>
            <p:cNvPr id="6816" name="Google Shape;6816;p26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7" name="Google Shape;6817;p26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8" name="Google Shape;6818;p26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9" name="Google Shape;6819;p26"/>
          <p:cNvGrpSpPr/>
          <p:nvPr/>
        </p:nvGrpSpPr>
        <p:grpSpPr>
          <a:xfrm rot="10800000">
            <a:off x="8691025" y="1266864"/>
            <a:ext cx="178575" cy="589975"/>
            <a:chOff x="1834925" y="4791825"/>
            <a:chExt cx="178575" cy="589975"/>
          </a:xfrm>
        </p:grpSpPr>
        <p:sp>
          <p:nvSpPr>
            <p:cNvPr id="6820" name="Google Shape;6820;p26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1" name="Google Shape;6821;p26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2" name="Google Shape;6822;p26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3" name="Google Shape;6823;p26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4" name="Google Shape;6824;p26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5" name="Google Shape;6825;p26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6" name="Google Shape;6826;p26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7" name="Google Shape;6827;p26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8" name="Google Shape;6828;p26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9" name="Google Shape;6829;p26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0" name="Google Shape;6830;p26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1" name="Google Shape;6831;p26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2" name="Google Shape;6832;p26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3" name="Google Shape;6833;p26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4" name="Google Shape;6834;p26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5" name="Google Shape;6835;p26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6" name="Google Shape;6836;p26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7" name="Google Shape;6837;p26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8" name="Google Shape;6838;p26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9" name="Google Shape;6839;p26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0" name="Google Shape;6840;p26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1" name="Google Shape;6841;p26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2" name="Google Shape;6842;p26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3" name="Google Shape;6843;p26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4" name="Google Shape;6844;p26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5" name="Google Shape;6845;p26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6" name="Google Shape;6846;p26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7" name="Google Shape;6847;p26"/>
          <p:cNvGrpSpPr/>
          <p:nvPr/>
        </p:nvGrpSpPr>
        <p:grpSpPr>
          <a:xfrm rot="10800000">
            <a:off x="274375" y="1266864"/>
            <a:ext cx="178575" cy="589975"/>
            <a:chOff x="1834925" y="4791825"/>
            <a:chExt cx="178575" cy="589975"/>
          </a:xfrm>
        </p:grpSpPr>
        <p:sp>
          <p:nvSpPr>
            <p:cNvPr id="6848" name="Google Shape;6848;p26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9" name="Google Shape;6849;p26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0" name="Google Shape;6850;p26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1" name="Google Shape;6851;p26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2" name="Google Shape;6852;p26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3" name="Google Shape;6853;p26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4" name="Google Shape;6854;p26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5" name="Google Shape;6855;p26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6" name="Google Shape;6856;p26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7" name="Google Shape;6857;p26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8" name="Google Shape;6858;p26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9" name="Google Shape;6859;p26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0" name="Google Shape;6860;p26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1" name="Google Shape;6861;p26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2" name="Google Shape;6862;p26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3" name="Google Shape;6863;p26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4" name="Google Shape;6864;p26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5" name="Google Shape;6865;p26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6" name="Google Shape;6866;p26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7" name="Google Shape;6867;p26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8" name="Google Shape;6868;p26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9" name="Google Shape;6869;p26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0" name="Google Shape;6870;p26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1" name="Google Shape;6871;p26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2" name="Google Shape;6872;p26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3" name="Google Shape;6873;p26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4" name="Google Shape;6874;p26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5" name="Google Shape;6875;p26"/>
          <p:cNvSpPr/>
          <p:nvPr/>
        </p:nvSpPr>
        <p:spPr>
          <a:xfrm rot="-5400000">
            <a:off x="8248125" y="3157799"/>
            <a:ext cx="365292" cy="365163"/>
          </a:xfrm>
          <a:custGeom>
            <a:rect b="b" l="l" r="r" t="t"/>
            <a:pathLst>
              <a:path extrusionOk="0" h="16741" w="16745">
                <a:moveTo>
                  <a:pt x="16745" y="8372"/>
                </a:moveTo>
                <a:cubicBezTo>
                  <a:pt x="16745" y="12994"/>
                  <a:pt x="12995" y="16741"/>
                  <a:pt x="8373" y="16741"/>
                </a:cubicBezTo>
                <a:cubicBezTo>
                  <a:pt x="3751" y="16741"/>
                  <a:pt x="1" y="12994"/>
                  <a:pt x="1" y="8372"/>
                </a:cubicBezTo>
                <a:cubicBezTo>
                  <a:pt x="1" y="3747"/>
                  <a:pt x="3751" y="0"/>
                  <a:pt x="8373" y="0"/>
                </a:cubicBezTo>
                <a:cubicBezTo>
                  <a:pt x="12995" y="0"/>
                  <a:pt x="16745" y="3747"/>
                  <a:pt x="16745" y="8372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6" name="Google Shape;6876;p26"/>
          <p:cNvGrpSpPr/>
          <p:nvPr/>
        </p:nvGrpSpPr>
        <p:grpSpPr>
          <a:xfrm rot="10800000">
            <a:off x="1158342" y="4289505"/>
            <a:ext cx="340263" cy="319082"/>
            <a:chOff x="4983775" y="5052100"/>
            <a:chExt cx="276300" cy="259100"/>
          </a:xfrm>
        </p:grpSpPr>
        <p:sp>
          <p:nvSpPr>
            <p:cNvPr id="6877" name="Google Shape;6877;p26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8" name="Google Shape;6878;p26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9" name="Google Shape;6879;p26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solidFill>
          <a:schemeClr val="dk1"/>
        </a:solidFill>
      </p:bgPr>
    </p:bg>
    <p:spTree>
      <p:nvGrpSpPr>
        <p:cNvPr id="6880" name="Shape 6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" name="Google Shape;6881;p27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882" name="Google Shape;6882;p27"/>
          <p:cNvSpPr/>
          <p:nvPr/>
        </p:nvSpPr>
        <p:spPr>
          <a:xfrm>
            <a:off x="6352450" y="161000"/>
            <a:ext cx="217305" cy="217404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83" name="Google Shape;6883;p27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6884" name="Google Shape;6884;p27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5" name="Google Shape;6885;p27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6" name="Google Shape;6886;p27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7" name="Google Shape;6887;p27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8" name="Google Shape;6888;p27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9" name="Google Shape;6889;p27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0" name="Google Shape;6890;p27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1" name="Google Shape;6891;p27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2" name="Google Shape;6892;p27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3" name="Google Shape;6893;p27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4" name="Google Shape;6894;p27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5" name="Google Shape;6895;p27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6" name="Google Shape;6896;p27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7" name="Google Shape;6897;p27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8" name="Google Shape;6898;p27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9" name="Google Shape;6899;p27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0" name="Google Shape;6900;p27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1" name="Google Shape;6901;p27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2" name="Google Shape;6902;p27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3" name="Google Shape;6903;p27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4" name="Google Shape;6904;p27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5" name="Google Shape;6905;p27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6" name="Google Shape;6906;p27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7" name="Google Shape;6907;p27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8" name="Google Shape;6908;p27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9" name="Google Shape;6909;p27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0" name="Google Shape;6910;p27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1" name="Google Shape;6911;p27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2" name="Google Shape;6912;p27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3" name="Google Shape;6913;p27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4" name="Google Shape;6914;p27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5" name="Google Shape;6915;p27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6" name="Google Shape;6916;p27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7" name="Google Shape;6917;p27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8" name="Google Shape;6918;p27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9" name="Google Shape;6919;p27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0" name="Google Shape;6920;p27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1" name="Google Shape;6921;p27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2" name="Google Shape;6922;p27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3" name="Google Shape;6923;p27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4" name="Google Shape;6924;p27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5" name="Google Shape;6925;p27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6" name="Google Shape;6926;p27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7" name="Google Shape;6927;p27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8" name="Google Shape;6928;p27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9" name="Google Shape;6929;p27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0" name="Google Shape;6930;p27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1" name="Google Shape;6931;p27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2" name="Google Shape;6932;p27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3" name="Google Shape;6933;p27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4" name="Google Shape;6934;p27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5" name="Google Shape;6935;p27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6" name="Google Shape;6936;p27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7" name="Google Shape;6937;p27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8" name="Google Shape;6938;p27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9" name="Google Shape;6939;p27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0" name="Google Shape;6940;p27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1" name="Google Shape;6941;p27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2" name="Google Shape;6942;p27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3" name="Google Shape;6943;p27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4" name="Google Shape;6944;p27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5" name="Google Shape;6945;p27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6" name="Google Shape;6946;p27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7" name="Google Shape;6947;p27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8" name="Google Shape;6948;p27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9" name="Google Shape;6949;p27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0" name="Google Shape;6950;p27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1" name="Google Shape;6951;p27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2" name="Google Shape;6952;p27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3" name="Google Shape;6953;p27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4" name="Google Shape;6954;p27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5" name="Google Shape;6955;p27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6" name="Google Shape;6956;p27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7" name="Google Shape;6957;p27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8" name="Google Shape;6958;p27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9" name="Google Shape;6959;p27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0" name="Google Shape;6960;p27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1" name="Google Shape;6961;p27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2" name="Google Shape;6962;p27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3" name="Google Shape;6963;p27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4" name="Google Shape;6964;p27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5" name="Google Shape;6965;p27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6" name="Google Shape;6966;p27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7" name="Google Shape;6967;p27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8" name="Google Shape;6968;p27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9" name="Google Shape;6969;p27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0" name="Google Shape;6970;p27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1" name="Google Shape;6971;p27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2" name="Google Shape;6972;p27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3" name="Google Shape;6973;p27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4" name="Google Shape;6974;p27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5" name="Google Shape;6975;p27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6" name="Google Shape;6976;p27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7" name="Google Shape;6977;p27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8" name="Google Shape;6978;p27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9" name="Google Shape;6979;p27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0" name="Google Shape;6980;p27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1" name="Google Shape;6981;p27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2" name="Google Shape;6982;p27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3" name="Google Shape;6983;p27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4" name="Google Shape;6984;p27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5" name="Google Shape;6985;p27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6" name="Google Shape;6986;p27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7" name="Google Shape;6987;p27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8" name="Google Shape;6988;p27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9" name="Google Shape;6989;p27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0" name="Google Shape;6990;p27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1" name="Google Shape;6991;p27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6992" name="Google Shape;6992;p27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3" name="Google Shape;6993;p27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4" name="Google Shape;6994;p27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5" name="Google Shape;6995;p27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6" name="Google Shape;6996;p27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7" name="Google Shape;6997;p27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8" name="Google Shape;6998;p27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9" name="Google Shape;6999;p27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0" name="Google Shape;7000;p27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1" name="Google Shape;7001;p27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2" name="Google Shape;7002;p27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3" name="Google Shape;7003;p27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4" name="Google Shape;7004;p27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5" name="Google Shape;7005;p27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6" name="Google Shape;7006;p27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7" name="Google Shape;7007;p27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8" name="Google Shape;7008;p27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9" name="Google Shape;7009;p27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0" name="Google Shape;7010;p27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1" name="Google Shape;7011;p27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2" name="Google Shape;7012;p27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3" name="Google Shape;7013;p27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4" name="Google Shape;7014;p27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5" name="Google Shape;7015;p27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6" name="Google Shape;7016;p27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7" name="Google Shape;7017;p27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8" name="Google Shape;7018;p27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9" name="Google Shape;7019;p27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0" name="Google Shape;7020;p27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1" name="Google Shape;7021;p27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2" name="Google Shape;7022;p27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3" name="Google Shape;7023;p27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4" name="Google Shape;7024;p27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5" name="Google Shape;7025;p27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6" name="Google Shape;7026;p27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7" name="Google Shape;7027;p27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8" name="Google Shape;7028;p27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9" name="Google Shape;7029;p27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0" name="Google Shape;7030;p27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1" name="Google Shape;7031;p27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2" name="Google Shape;7032;p27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3" name="Google Shape;7033;p27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4" name="Google Shape;7034;p27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5" name="Google Shape;7035;p27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6" name="Google Shape;7036;p27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7" name="Google Shape;7037;p27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8" name="Google Shape;7038;p27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9" name="Google Shape;7039;p27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0" name="Google Shape;7040;p27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1" name="Google Shape;7041;p27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2" name="Google Shape;7042;p27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3" name="Google Shape;7043;p27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4" name="Google Shape;7044;p27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5" name="Google Shape;7045;p27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6" name="Google Shape;7046;p27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7" name="Google Shape;7047;p27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8" name="Google Shape;7048;p27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9" name="Google Shape;7049;p27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0" name="Google Shape;7050;p27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1" name="Google Shape;7051;p27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2" name="Google Shape;7052;p27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3" name="Google Shape;7053;p27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4" name="Google Shape;7054;p27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5" name="Google Shape;7055;p27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6" name="Google Shape;7056;p27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7" name="Google Shape;7057;p27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8" name="Google Shape;7058;p27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9" name="Google Shape;7059;p27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0" name="Google Shape;7060;p27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1" name="Google Shape;7061;p27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2" name="Google Shape;7062;p27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3" name="Google Shape;7063;p27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4" name="Google Shape;7064;p27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5" name="Google Shape;7065;p27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6" name="Google Shape;7066;p27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7" name="Google Shape;7067;p27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8" name="Google Shape;7068;p27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9" name="Google Shape;7069;p27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0" name="Google Shape;7070;p27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1" name="Google Shape;7071;p27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2" name="Google Shape;7072;p27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3" name="Google Shape;7073;p27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4" name="Google Shape;7074;p27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5" name="Google Shape;7075;p27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6" name="Google Shape;7076;p27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7" name="Google Shape;7077;p27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8" name="Google Shape;7078;p27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9" name="Google Shape;7079;p27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0" name="Google Shape;7080;p27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1" name="Google Shape;7081;p27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2" name="Google Shape;7082;p27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3" name="Google Shape;7083;p27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4" name="Google Shape;7084;p27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5" name="Google Shape;7085;p27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6" name="Google Shape;7086;p27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7" name="Google Shape;7087;p27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8" name="Google Shape;7088;p27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9" name="Google Shape;7089;p27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0" name="Google Shape;7090;p27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1" name="Google Shape;7091;p27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2" name="Google Shape;7092;p27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3" name="Google Shape;7093;p27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4" name="Google Shape;7094;p27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5" name="Google Shape;7095;p27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6" name="Google Shape;7096;p27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7" name="Google Shape;7097;p27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8" name="Google Shape;7098;p27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9" name="Google Shape;7099;p27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7100" name="Google Shape;7100;p27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1" name="Google Shape;7101;p27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2" name="Google Shape;7102;p27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3" name="Google Shape;7103;p27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4" name="Google Shape;7104;p27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5" name="Google Shape;7105;p27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6" name="Google Shape;7106;p27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7" name="Google Shape;7107;p27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7108" name="Google Shape;7108;p27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9" name="Google Shape;7109;p27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0" name="Google Shape;7110;p27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1" name="Google Shape;7111;p27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2" name="Google Shape;7112;p27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3" name="Google Shape;7113;p27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4" name="Google Shape;7114;p27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5" name="Google Shape;7115;p27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6" name="Google Shape;7116;p27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7" name="Google Shape;7117;p27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8" name="Google Shape;7118;p27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9" name="Google Shape;7119;p27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0" name="Google Shape;7120;p27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1" name="Google Shape;7121;p27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2" name="Google Shape;7122;p27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3" name="Google Shape;7123;p27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4" name="Google Shape;7124;p27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5" name="Google Shape;7125;p27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6" name="Google Shape;7126;p27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7" name="Google Shape;7127;p27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8" name="Google Shape;7128;p27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9" name="Google Shape;7129;p27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0" name="Google Shape;7130;p27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1" name="Google Shape;7131;p27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2" name="Google Shape;7132;p27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3" name="Google Shape;7133;p27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7134" name="Google Shape;7134;p27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5" name="Google Shape;7135;p27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6" name="Google Shape;7136;p27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7" name="Google Shape;7137;p27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8" name="Google Shape;7138;p27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9" name="Google Shape;7139;p27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0" name="Google Shape;7140;p27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1" name="Google Shape;7141;p27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2" name="Google Shape;7142;p27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3" name="Google Shape;7143;p27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4" name="Google Shape;7144;p27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5" name="Google Shape;7145;p27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6" name="Google Shape;7146;p27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7" name="Google Shape;7147;p27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8" name="Google Shape;7148;p27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9" name="Google Shape;7149;p27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0" name="Google Shape;7150;p27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1" name="Google Shape;7151;p27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2" name="Google Shape;7152;p27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3" name="Google Shape;7153;p27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4" name="Google Shape;7154;p27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5" name="Google Shape;7155;p27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6" name="Google Shape;7156;p27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7" name="Google Shape;7157;p27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8" name="Google Shape;7158;p27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9" name="Google Shape;7159;p27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0" name="Google Shape;7160;p27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1" name="Google Shape;7161;p27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7162" name="Google Shape;7162;p27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3" name="Google Shape;7163;p27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4" name="Google Shape;7164;p27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7165" name="Google Shape;7165;p27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6" name="Google Shape;7166;p27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7" name="Google Shape;7167;p27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68" name="Google Shape;7168;p27"/>
          <p:cNvSpPr/>
          <p:nvPr/>
        </p:nvSpPr>
        <p:spPr>
          <a:xfrm rot="10800000">
            <a:off x="6256738" y="4847000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9" name="Google Shape;7169;p27"/>
          <p:cNvSpPr/>
          <p:nvPr/>
        </p:nvSpPr>
        <p:spPr>
          <a:xfrm rot="10800000">
            <a:off x="2196200" y="249088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70" name="Google Shape;7170;p27"/>
          <p:cNvGrpSpPr/>
          <p:nvPr/>
        </p:nvGrpSpPr>
        <p:grpSpPr>
          <a:xfrm>
            <a:off x="1397292" y="4527855"/>
            <a:ext cx="340263" cy="319082"/>
            <a:chOff x="4983775" y="5052100"/>
            <a:chExt cx="276300" cy="259100"/>
          </a:xfrm>
        </p:grpSpPr>
        <p:sp>
          <p:nvSpPr>
            <p:cNvPr id="7171" name="Google Shape;7171;p27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2" name="Google Shape;7172;p27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3" name="Google Shape;7173;p27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3">
    <p:bg>
      <p:bgPr>
        <a:solidFill>
          <a:schemeClr val="dk1"/>
        </a:solidFill>
      </p:bgPr>
    </p:bg>
    <p:spTree>
      <p:nvGrpSpPr>
        <p:cNvPr id="7174" name="Shape 7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Google Shape;7175;p28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grpSp>
        <p:nvGrpSpPr>
          <p:cNvPr id="7176" name="Google Shape;7176;p28"/>
          <p:cNvGrpSpPr/>
          <p:nvPr/>
        </p:nvGrpSpPr>
        <p:grpSpPr>
          <a:xfrm>
            <a:off x="-4997722" y="2381438"/>
            <a:ext cx="6254739" cy="3376518"/>
            <a:chOff x="1610225" y="215250"/>
            <a:chExt cx="3480850" cy="1878975"/>
          </a:xfrm>
        </p:grpSpPr>
        <p:sp>
          <p:nvSpPr>
            <p:cNvPr id="7177" name="Google Shape;7177;p28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8" name="Google Shape;7178;p28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9" name="Google Shape;7179;p28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0" name="Google Shape;7180;p28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1" name="Google Shape;7181;p28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2" name="Google Shape;7182;p28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3" name="Google Shape;7183;p28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4" name="Google Shape;7184;p28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5" name="Google Shape;7185;p28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6" name="Google Shape;7186;p28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7" name="Google Shape;7187;p28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8" name="Google Shape;7188;p28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9" name="Google Shape;7189;p28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0" name="Google Shape;7190;p28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1" name="Google Shape;7191;p28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2" name="Google Shape;7192;p28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3" name="Google Shape;7193;p28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4" name="Google Shape;7194;p28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5" name="Google Shape;7195;p28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6" name="Google Shape;7196;p28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7" name="Google Shape;7197;p28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8" name="Google Shape;7198;p28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9" name="Google Shape;7199;p28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0" name="Google Shape;7200;p28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1" name="Google Shape;7201;p28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2" name="Google Shape;7202;p28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3" name="Google Shape;7203;p28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4" name="Google Shape;7204;p28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5" name="Google Shape;7205;p28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6" name="Google Shape;7206;p28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7" name="Google Shape;7207;p28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8" name="Google Shape;7208;p28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9" name="Google Shape;7209;p28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0" name="Google Shape;7210;p28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1" name="Google Shape;7211;p28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2" name="Google Shape;7212;p28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3" name="Google Shape;7213;p28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4" name="Google Shape;7214;p28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5" name="Google Shape;7215;p28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6" name="Google Shape;7216;p28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7" name="Google Shape;7217;p28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8" name="Google Shape;7218;p28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9" name="Google Shape;7219;p28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0" name="Google Shape;7220;p28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1" name="Google Shape;7221;p28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2" name="Google Shape;7222;p28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3" name="Google Shape;7223;p28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4" name="Google Shape;7224;p28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5" name="Google Shape;7225;p28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6" name="Google Shape;7226;p28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7" name="Google Shape;7227;p28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8" name="Google Shape;7228;p28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9" name="Google Shape;7229;p28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0" name="Google Shape;7230;p28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1" name="Google Shape;7231;p28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2" name="Google Shape;7232;p28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3" name="Google Shape;7233;p28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4" name="Google Shape;7234;p28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5" name="Google Shape;7235;p28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6" name="Google Shape;7236;p28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7" name="Google Shape;7237;p28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8" name="Google Shape;7238;p28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9" name="Google Shape;7239;p28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0" name="Google Shape;7240;p28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1" name="Google Shape;7241;p28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2" name="Google Shape;7242;p28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3" name="Google Shape;7243;p28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4" name="Google Shape;7244;p28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5" name="Google Shape;7245;p28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6" name="Google Shape;7246;p28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7" name="Google Shape;7247;p28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8" name="Google Shape;7248;p28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9" name="Google Shape;7249;p28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0" name="Google Shape;7250;p28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1" name="Google Shape;7251;p28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2" name="Google Shape;7252;p28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3" name="Google Shape;7253;p28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4" name="Google Shape;7254;p28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5" name="Google Shape;7255;p28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6" name="Google Shape;7256;p28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7" name="Google Shape;7257;p28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8" name="Google Shape;7258;p28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9" name="Google Shape;7259;p28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0" name="Google Shape;7260;p28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1" name="Google Shape;7261;p28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2" name="Google Shape;7262;p28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3" name="Google Shape;7263;p28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4" name="Google Shape;7264;p28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5" name="Google Shape;7265;p28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6" name="Google Shape;7266;p28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7" name="Google Shape;7267;p28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8" name="Google Shape;7268;p28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9" name="Google Shape;7269;p28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0" name="Google Shape;7270;p28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1" name="Google Shape;7271;p28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2" name="Google Shape;7272;p28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3" name="Google Shape;7273;p28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4" name="Google Shape;7274;p28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5" name="Google Shape;7275;p28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6" name="Google Shape;7276;p28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7" name="Google Shape;7277;p28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8" name="Google Shape;7278;p28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9" name="Google Shape;7279;p28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0" name="Google Shape;7280;p28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1" name="Google Shape;7281;p28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2" name="Google Shape;7282;p28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3" name="Google Shape;7283;p28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4" name="Google Shape;7284;p28"/>
          <p:cNvGrpSpPr/>
          <p:nvPr/>
        </p:nvGrpSpPr>
        <p:grpSpPr>
          <a:xfrm rot="10800000">
            <a:off x="7886978" y="2381438"/>
            <a:ext cx="6254739" cy="3376518"/>
            <a:chOff x="1610225" y="215250"/>
            <a:chExt cx="3480850" cy="1878975"/>
          </a:xfrm>
        </p:grpSpPr>
        <p:sp>
          <p:nvSpPr>
            <p:cNvPr id="7285" name="Google Shape;7285;p28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6" name="Google Shape;7286;p28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7" name="Google Shape;7287;p28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8" name="Google Shape;7288;p28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9" name="Google Shape;7289;p28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0" name="Google Shape;7290;p28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1" name="Google Shape;7291;p28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2" name="Google Shape;7292;p28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3" name="Google Shape;7293;p28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4" name="Google Shape;7294;p28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5" name="Google Shape;7295;p28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6" name="Google Shape;7296;p28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7" name="Google Shape;7297;p28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8" name="Google Shape;7298;p28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9" name="Google Shape;7299;p28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0" name="Google Shape;7300;p28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1" name="Google Shape;7301;p28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2" name="Google Shape;7302;p28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3" name="Google Shape;7303;p28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4" name="Google Shape;7304;p28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5" name="Google Shape;7305;p28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6" name="Google Shape;7306;p28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7" name="Google Shape;7307;p28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8" name="Google Shape;7308;p28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9" name="Google Shape;7309;p28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0" name="Google Shape;7310;p28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1" name="Google Shape;7311;p28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2" name="Google Shape;7312;p28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3" name="Google Shape;7313;p28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4" name="Google Shape;7314;p28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5" name="Google Shape;7315;p28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6" name="Google Shape;7316;p28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7" name="Google Shape;7317;p28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8" name="Google Shape;7318;p28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9" name="Google Shape;7319;p28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0" name="Google Shape;7320;p28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1" name="Google Shape;7321;p28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2" name="Google Shape;7322;p28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3" name="Google Shape;7323;p28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4" name="Google Shape;7324;p28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5" name="Google Shape;7325;p28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6" name="Google Shape;7326;p28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7" name="Google Shape;7327;p28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8" name="Google Shape;7328;p28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9" name="Google Shape;7329;p28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0" name="Google Shape;7330;p28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1" name="Google Shape;7331;p28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2" name="Google Shape;7332;p28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3" name="Google Shape;7333;p28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4" name="Google Shape;7334;p28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5" name="Google Shape;7335;p28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6" name="Google Shape;7336;p28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7" name="Google Shape;7337;p28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8" name="Google Shape;7338;p28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9" name="Google Shape;7339;p28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0" name="Google Shape;7340;p28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1" name="Google Shape;7341;p28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2" name="Google Shape;7342;p28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3" name="Google Shape;7343;p28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4" name="Google Shape;7344;p28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5" name="Google Shape;7345;p28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6" name="Google Shape;7346;p28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7" name="Google Shape;7347;p28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8" name="Google Shape;7348;p28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9" name="Google Shape;7349;p28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0" name="Google Shape;7350;p28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1" name="Google Shape;7351;p28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2" name="Google Shape;7352;p28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3" name="Google Shape;7353;p28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4" name="Google Shape;7354;p28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5" name="Google Shape;7355;p28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6" name="Google Shape;7356;p28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7" name="Google Shape;7357;p28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8" name="Google Shape;7358;p28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9" name="Google Shape;7359;p28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0" name="Google Shape;7360;p28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1" name="Google Shape;7361;p28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2" name="Google Shape;7362;p28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3" name="Google Shape;7363;p28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4" name="Google Shape;7364;p28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5" name="Google Shape;7365;p28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6" name="Google Shape;7366;p28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7" name="Google Shape;7367;p28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8" name="Google Shape;7368;p28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9" name="Google Shape;7369;p28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0" name="Google Shape;7370;p28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1" name="Google Shape;7371;p28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2" name="Google Shape;7372;p28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3" name="Google Shape;7373;p28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4" name="Google Shape;7374;p28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5" name="Google Shape;7375;p28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6" name="Google Shape;7376;p28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7" name="Google Shape;7377;p28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8" name="Google Shape;7378;p28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9" name="Google Shape;7379;p28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0" name="Google Shape;7380;p28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1" name="Google Shape;7381;p28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2" name="Google Shape;7382;p28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3" name="Google Shape;7383;p28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4" name="Google Shape;7384;p28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5" name="Google Shape;7385;p28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6" name="Google Shape;7386;p28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7" name="Google Shape;7387;p28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8" name="Google Shape;7388;p28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9" name="Google Shape;7389;p28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0" name="Google Shape;7390;p28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1" name="Google Shape;7391;p28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2" name="Google Shape;7392;p28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7393" name="Google Shape;7393;p28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4" name="Google Shape;7394;p28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5" name="Google Shape;7395;p28"/>
          <p:cNvSpPr/>
          <p:nvPr/>
        </p:nvSpPr>
        <p:spPr>
          <a:xfrm rot="10800000">
            <a:off x="5545000" y="4847000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6" name="Google Shape;7396;p28"/>
          <p:cNvSpPr/>
          <p:nvPr/>
        </p:nvSpPr>
        <p:spPr>
          <a:xfrm rot="10800000">
            <a:off x="2908013" y="249088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97" name="Google Shape;7397;p28"/>
          <p:cNvGrpSpPr/>
          <p:nvPr/>
        </p:nvGrpSpPr>
        <p:grpSpPr>
          <a:xfrm rot="54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7398" name="Google Shape;7398;p28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9" name="Google Shape;7399;p28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0" name="Google Shape;7400;p28"/>
          <p:cNvGrpSpPr/>
          <p:nvPr/>
        </p:nvGrpSpPr>
        <p:grpSpPr>
          <a:xfrm rot="10800000">
            <a:off x="8691025" y="1266864"/>
            <a:ext cx="178575" cy="589975"/>
            <a:chOff x="1834925" y="4791825"/>
            <a:chExt cx="178575" cy="589975"/>
          </a:xfrm>
        </p:grpSpPr>
        <p:sp>
          <p:nvSpPr>
            <p:cNvPr id="7401" name="Google Shape;7401;p28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2" name="Google Shape;7402;p28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3" name="Google Shape;7403;p28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4" name="Google Shape;7404;p28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5" name="Google Shape;7405;p28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6" name="Google Shape;7406;p28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7" name="Google Shape;7407;p28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8" name="Google Shape;7408;p28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9" name="Google Shape;7409;p28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0" name="Google Shape;7410;p28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1" name="Google Shape;7411;p28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2" name="Google Shape;7412;p28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3" name="Google Shape;7413;p28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4" name="Google Shape;7414;p28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5" name="Google Shape;7415;p28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6" name="Google Shape;7416;p28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7" name="Google Shape;7417;p28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8" name="Google Shape;7418;p28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9" name="Google Shape;7419;p28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0" name="Google Shape;7420;p28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1" name="Google Shape;7421;p28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2" name="Google Shape;7422;p28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3" name="Google Shape;7423;p28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4" name="Google Shape;7424;p28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5" name="Google Shape;7425;p28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6" name="Google Shape;7426;p28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7" name="Google Shape;7427;p28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8" name="Google Shape;7428;p28"/>
          <p:cNvGrpSpPr/>
          <p:nvPr/>
        </p:nvGrpSpPr>
        <p:grpSpPr>
          <a:xfrm rot="10800000">
            <a:off x="274375" y="1266864"/>
            <a:ext cx="178575" cy="589975"/>
            <a:chOff x="1834925" y="4791825"/>
            <a:chExt cx="178575" cy="589975"/>
          </a:xfrm>
        </p:grpSpPr>
        <p:sp>
          <p:nvSpPr>
            <p:cNvPr id="7429" name="Google Shape;7429;p28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0" name="Google Shape;7430;p28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1" name="Google Shape;7431;p28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2" name="Google Shape;7432;p28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3" name="Google Shape;7433;p28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4" name="Google Shape;7434;p28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5" name="Google Shape;7435;p28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6" name="Google Shape;7436;p28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7" name="Google Shape;7437;p28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8" name="Google Shape;7438;p28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9" name="Google Shape;7439;p28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0" name="Google Shape;7440;p28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1" name="Google Shape;7441;p28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2" name="Google Shape;7442;p28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3" name="Google Shape;7443;p28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4" name="Google Shape;7444;p28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5" name="Google Shape;7445;p28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6" name="Google Shape;7446;p28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7" name="Google Shape;7447;p28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8" name="Google Shape;7448;p28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9" name="Google Shape;7449;p28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0" name="Google Shape;7450;p28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1" name="Google Shape;7451;p28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2" name="Google Shape;7452;p28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3" name="Google Shape;7453;p28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4" name="Google Shape;7454;p28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5" name="Google Shape;7455;p28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6" name="Google Shape;7456;p28"/>
          <p:cNvSpPr/>
          <p:nvPr/>
        </p:nvSpPr>
        <p:spPr>
          <a:xfrm rot="-5400000">
            <a:off x="8248125" y="3157799"/>
            <a:ext cx="365292" cy="365163"/>
          </a:xfrm>
          <a:custGeom>
            <a:rect b="b" l="l" r="r" t="t"/>
            <a:pathLst>
              <a:path extrusionOk="0" h="16741" w="16745">
                <a:moveTo>
                  <a:pt x="16745" y="8372"/>
                </a:moveTo>
                <a:cubicBezTo>
                  <a:pt x="16745" y="12994"/>
                  <a:pt x="12995" y="16741"/>
                  <a:pt x="8373" y="16741"/>
                </a:cubicBezTo>
                <a:cubicBezTo>
                  <a:pt x="3751" y="16741"/>
                  <a:pt x="1" y="12994"/>
                  <a:pt x="1" y="8372"/>
                </a:cubicBezTo>
                <a:cubicBezTo>
                  <a:pt x="1" y="3747"/>
                  <a:pt x="3751" y="0"/>
                  <a:pt x="8373" y="0"/>
                </a:cubicBezTo>
                <a:cubicBezTo>
                  <a:pt x="12995" y="0"/>
                  <a:pt x="16745" y="3747"/>
                  <a:pt x="16745" y="8372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57" name="Google Shape;7457;p28"/>
          <p:cNvGrpSpPr/>
          <p:nvPr/>
        </p:nvGrpSpPr>
        <p:grpSpPr>
          <a:xfrm rot="10800000">
            <a:off x="1059692" y="4289505"/>
            <a:ext cx="340263" cy="319082"/>
            <a:chOff x="4983775" y="5052100"/>
            <a:chExt cx="276300" cy="259100"/>
          </a:xfrm>
        </p:grpSpPr>
        <p:sp>
          <p:nvSpPr>
            <p:cNvPr id="7458" name="Google Shape;7458;p28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9" name="Google Shape;7459;p28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0" name="Google Shape;7460;p28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1" name="Google Shape;7461;p28"/>
          <p:cNvGrpSpPr/>
          <p:nvPr/>
        </p:nvGrpSpPr>
        <p:grpSpPr>
          <a:xfrm rot="10800000">
            <a:off x="7375567" y="4289505"/>
            <a:ext cx="340263" cy="319082"/>
            <a:chOff x="4983775" y="5052100"/>
            <a:chExt cx="276300" cy="259100"/>
          </a:xfrm>
        </p:grpSpPr>
        <p:sp>
          <p:nvSpPr>
            <p:cNvPr id="7462" name="Google Shape;7462;p28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3" name="Google Shape;7463;p28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4" name="Google Shape;7464;p28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bg>
      <p:bgPr>
        <a:solidFill>
          <a:schemeClr val="dk1"/>
        </a:solidFill>
      </p:bgPr>
    </p:bg>
    <p:spTree>
      <p:nvGrpSpPr>
        <p:cNvPr id="7465" name="Shape 7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6" name="Google Shape;7466;p29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467" name="Google Shape;7467;p29"/>
          <p:cNvGrpSpPr/>
          <p:nvPr/>
        </p:nvGrpSpPr>
        <p:grpSpPr>
          <a:xfrm rot="10800000">
            <a:off x="8560197" y="3629481"/>
            <a:ext cx="974718" cy="974718"/>
            <a:chOff x="528900" y="1489975"/>
            <a:chExt cx="732100" cy="732100"/>
          </a:xfrm>
        </p:grpSpPr>
        <p:sp>
          <p:nvSpPr>
            <p:cNvPr id="7468" name="Google Shape;7468;p29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9" name="Google Shape;7469;p29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0" name="Google Shape;7470;p29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1" name="Google Shape;7471;p29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2" name="Google Shape;7472;p29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3" name="Google Shape;7473;p29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4" name="Google Shape;7474;p29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5" name="Google Shape;7475;p29"/>
          <p:cNvGrpSpPr/>
          <p:nvPr/>
        </p:nvGrpSpPr>
        <p:grpSpPr>
          <a:xfrm rot="-5400000">
            <a:off x="-390982" y="539322"/>
            <a:ext cx="974732" cy="974667"/>
            <a:chOff x="5402000" y="1173700"/>
            <a:chExt cx="756075" cy="756025"/>
          </a:xfrm>
        </p:grpSpPr>
        <p:sp>
          <p:nvSpPr>
            <p:cNvPr id="7476" name="Google Shape;7476;p29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7" name="Google Shape;7477;p29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8" name="Google Shape;7478;p29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9" name="Google Shape;7479;p29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0" name="Google Shape;7480;p29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1" name="Google Shape;7481;p29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2" name="Google Shape;7482;p29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3" name="Google Shape;7483;p29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4" name="Google Shape;7484;p29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5" name="Google Shape;7485;p29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6" name="Google Shape;7486;p29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7" name="Google Shape;7487;p29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8" name="Google Shape;7488;p29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9" name="Google Shape;7489;p29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0" name="Google Shape;7490;p29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1" name="Google Shape;7491;p29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2" name="Google Shape;7492;p29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3" name="Google Shape;7493;p29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4" name="Google Shape;7494;p29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5" name="Google Shape;7495;p29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6" name="Google Shape;7496;p29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7" name="Google Shape;7497;p29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8" name="Google Shape;7498;p29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9" name="Google Shape;7499;p29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0" name="Google Shape;7500;p29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1" name="Google Shape;7501;p29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7502" name="Google Shape;7502;p29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3" name="Google Shape;7503;p29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4" name="Google Shape;7504;p29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5" name="Google Shape;7505;p29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6" name="Google Shape;7506;p29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7" name="Google Shape;7507;p29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8" name="Google Shape;7508;p29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9" name="Google Shape;7509;p29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0" name="Google Shape;7510;p29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1" name="Google Shape;7511;p29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2" name="Google Shape;7512;p29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3" name="Google Shape;7513;p29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4" name="Google Shape;7514;p29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5" name="Google Shape;7515;p29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6" name="Google Shape;7516;p29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7" name="Google Shape;7517;p29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8" name="Google Shape;7518;p29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9" name="Google Shape;7519;p29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0" name="Google Shape;7520;p29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1" name="Google Shape;7521;p29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2" name="Google Shape;7522;p29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3" name="Google Shape;7523;p29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4" name="Google Shape;7524;p29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5" name="Google Shape;7525;p29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6" name="Google Shape;7526;p29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7" name="Google Shape;7527;p29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8" name="Google Shape;7528;p29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29" name="Google Shape;7529;p29"/>
          <p:cNvSpPr/>
          <p:nvPr/>
        </p:nvSpPr>
        <p:spPr>
          <a:xfrm rot="10800000">
            <a:off x="5196037" y="48525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0" name="Google Shape;7530;p29"/>
          <p:cNvSpPr/>
          <p:nvPr/>
        </p:nvSpPr>
        <p:spPr>
          <a:xfrm rot="10800000">
            <a:off x="3257000" y="25467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solidFill>
          <a:schemeClr val="dk1"/>
        </a:solidFill>
      </p:bgPr>
    </p:bg>
    <p:spTree>
      <p:nvGrpSpPr>
        <p:cNvPr id="7531" name="Shape 7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2" name="Google Shape;7532;p30"/>
          <p:cNvSpPr txBox="1"/>
          <p:nvPr>
            <p:ph type="title"/>
          </p:nvPr>
        </p:nvSpPr>
        <p:spPr>
          <a:xfrm>
            <a:off x="2424600" y="539500"/>
            <a:ext cx="4294800" cy="112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33" name="Google Shape;7533;p30"/>
          <p:cNvSpPr txBox="1"/>
          <p:nvPr>
            <p:ph idx="1" type="subTitle"/>
          </p:nvPr>
        </p:nvSpPr>
        <p:spPr>
          <a:xfrm>
            <a:off x="2854650" y="1704038"/>
            <a:ext cx="3434700" cy="142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34" name="Google Shape;7534;p30"/>
          <p:cNvGrpSpPr/>
          <p:nvPr/>
        </p:nvGrpSpPr>
        <p:grpSpPr>
          <a:xfrm>
            <a:off x="-837678" y="3598868"/>
            <a:ext cx="2328409" cy="2328406"/>
            <a:chOff x="5402000" y="1173700"/>
            <a:chExt cx="756075" cy="756025"/>
          </a:xfrm>
        </p:grpSpPr>
        <p:sp>
          <p:nvSpPr>
            <p:cNvPr id="7535" name="Google Shape;7535;p30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6" name="Google Shape;7536;p30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7" name="Google Shape;7537;p30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8" name="Google Shape;7538;p30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9" name="Google Shape;7539;p30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0" name="Google Shape;7540;p30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1" name="Google Shape;7541;p30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2" name="Google Shape;7542;p30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3" name="Google Shape;7543;p30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4" name="Google Shape;7544;p30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5" name="Google Shape;7545;p30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6" name="Google Shape;7546;p30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7" name="Google Shape;7547;p30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8" name="Google Shape;7548;p30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9" name="Google Shape;7549;p30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0" name="Google Shape;7550;p30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1" name="Google Shape;7551;p30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2" name="Google Shape;7552;p30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3" name="Google Shape;7553;p30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4" name="Google Shape;7554;p30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5" name="Google Shape;7555;p30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6" name="Google Shape;7556;p30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7" name="Google Shape;7557;p30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8" name="Google Shape;7558;p30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9" name="Google Shape;7559;p30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0" name="Google Shape;7560;p30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7561" name="Google Shape;7561;p30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2" name="Google Shape;7562;p30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3" name="Google Shape;7563;p30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4" name="Google Shape;7564;p30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5" name="Google Shape;7565;p30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6" name="Google Shape;7566;p30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7" name="Google Shape;7567;p30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8" name="Google Shape;7568;p30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9" name="Google Shape;7569;p30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0" name="Google Shape;7570;p30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1" name="Google Shape;7571;p30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2" name="Google Shape;7572;p30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3" name="Google Shape;7573;p30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4" name="Google Shape;7574;p30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5" name="Google Shape;7575;p30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6" name="Google Shape;7576;p30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7" name="Google Shape;7577;p30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8" name="Google Shape;7578;p30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9" name="Google Shape;7579;p30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0" name="Google Shape;7580;p30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1" name="Google Shape;7581;p30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2" name="Google Shape;7582;p30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3" name="Google Shape;7583;p30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4" name="Google Shape;7584;p30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5" name="Google Shape;7585;p30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6" name="Google Shape;7586;p30"/>
          <p:cNvGrpSpPr/>
          <p:nvPr/>
        </p:nvGrpSpPr>
        <p:grpSpPr>
          <a:xfrm>
            <a:off x="-1832078" y="-675628"/>
            <a:ext cx="4501783" cy="2430266"/>
            <a:chOff x="1610225" y="215250"/>
            <a:chExt cx="3480850" cy="1878975"/>
          </a:xfrm>
        </p:grpSpPr>
        <p:sp>
          <p:nvSpPr>
            <p:cNvPr id="7587" name="Google Shape;7587;p30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8" name="Google Shape;7588;p30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9" name="Google Shape;7589;p30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0" name="Google Shape;7590;p30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1" name="Google Shape;7591;p30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2" name="Google Shape;7592;p30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3" name="Google Shape;7593;p30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4" name="Google Shape;7594;p30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5" name="Google Shape;7595;p30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6" name="Google Shape;7596;p30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7" name="Google Shape;7597;p30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8" name="Google Shape;7598;p30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9" name="Google Shape;7599;p30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0" name="Google Shape;7600;p30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1" name="Google Shape;7601;p30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2" name="Google Shape;7602;p30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3" name="Google Shape;7603;p30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4" name="Google Shape;7604;p30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5" name="Google Shape;7605;p30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6" name="Google Shape;7606;p30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7" name="Google Shape;7607;p30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8" name="Google Shape;7608;p30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9" name="Google Shape;7609;p30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0" name="Google Shape;7610;p30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1" name="Google Shape;7611;p30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2" name="Google Shape;7612;p30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3" name="Google Shape;7613;p30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4" name="Google Shape;7614;p30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5" name="Google Shape;7615;p30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6" name="Google Shape;7616;p30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7" name="Google Shape;7617;p30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8" name="Google Shape;7618;p30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9" name="Google Shape;7619;p30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0" name="Google Shape;7620;p30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1" name="Google Shape;7621;p30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2" name="Google Shape;7622;p30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3" name="Google Shape;7623;p30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4" name="Google Shape;7624;p30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5" name="Google Shape;7625;p30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6" name="Google Shape;7626;p30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7" name="Google Shape;7627;p30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8" name="Google Shape;7628;p30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9" name="Google Shape;7629;p30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0" name="Google Shape;7630;p30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1" name="Google Shape;7631;p30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2" name="Google Shape;7632;p30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3" name="Google Shape;7633;p30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4" name="Google Shape;7634;p30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5" name="Google Shape;7635;p30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6" name="Google Shape;7636;p30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7" name="Google Shape;7637;p30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8" name="Google Shape;7638;p30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9" name="Google Shape;7639;p30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0" name="Google Shape;7640;p30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1" name="Google Shape;7641;p30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2" name="Google Shape;7642;p30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3" name="Google Shape;7643;p30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4" name="Google Shape;7644;p30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5" name="Google Shape;7645;p30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6" name="Google Shape;7646;p30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7" name="Google Shape;7647;p30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8" name="Google Shape;7648;p30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9" name="Google Shape;7649;p30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0" name="Google Shape;7650;p30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1" name="Google Shape;7651;p30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2" name="Google Shape;7652;p30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3" name="Google Shape;7653;p30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4" name="Google Shape;7654;p30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5" name="Google Shape;7655;p30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6" name="Google Shape;7656;p30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7" name="Google Shape;7657;p30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8" name="Google Shape;7658;p30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9" name="Google Shape;7659;p30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0" name="Google Shape;7660;p30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1" name="Google Shape;7661;p30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2" name="Google Shape;7662;p30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3" name="Google Shape;7663;p30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4" name="Google Shape;7664;p30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5" name="Google Shape;7665;p30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6" name="Google Shape;7666;p30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7" name="Google Shape;7667;p30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8" name="Google Shape;7668;p30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9" name="Google Shape;7669;p30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0" name="Google Shape;7670;p30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1" name="Google Shape;7671;p30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2" name="Google Shape;7672;p30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3" name="Google Shape;7673;p30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4" name="Google Shape;7674;p30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5" name="Google Shape;7675;p30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6" name="Google Shape;7676;p30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7" name="Google Shape;7677;p30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8" name="Google Shape;7678;p30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9" name="Google Shape;7679;p30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0" name="Google Shape;7680;p30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1" name="Google Shape;7681;p30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2" name="Google Shape;7682;p30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3" name="Google Shape;7683;p30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4" name="Google Shape;7684;p30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5" name="Google Shape;7685;p30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6" name="Google Shape;7686;p30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7" name="Google Shape;7687;p30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8" name="Google Shape;7688;p30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9" name="Google Shape;7689;p30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0" name="Google Shape;7690;p30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1" name="Google Shape;7691;p30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2" name="Google Shape;7692;p30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3" name="Google Shape;7693;p30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4" name="Google Shape;7694;p30"/>
          <p:cNvGrpSpPr/>
          <p:nvPr/>
        </p:nvGrpSpPr>
        <p:grpSpPr>
          <a:xfrm>
            <a:off x="6474297" y="3393447"/>
            <a:ext cx="4501783" cy="2430266"/>
            <a:chOff x="1610225" y="215250"/>
            <a:chExt cx="3480850" cy="1878975"/>
          </a:xfrm>
        </p:grpSpPr>
        <p:sp>
          <p:nvSpPr>
            <p:cNvPr id="7695" name="Google Shape;7695;p30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6" name="Google Shape;7696;p30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7" name="Google Shape;7697;p30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8" name="Google Shape;7698;p30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9" name="Google Shape;7699;p30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0" name="Google Shape;7700;p30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1" name="Google Shape;7701;p30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2" name="Google Shape;7702;p30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3" name="Google Shape;7703;p30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4" name="Google Shape;7704;p30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5" name="Google Shape;7705;p30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6" name="Google Shape;7706;p30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7" name="Google Shape;7707;p30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8" name="Google Shape;7708;p30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9" name="Google Shape;7709;p30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0" name="Google Shape;7710;p30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1" name="Google Shape;7711;p30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2" name="Google Shape;7712;p30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3" name="Google Shape;7713;p30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4" name="Google Shape;7714;p30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5" name="Google Shape;7715;p30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6" name="Google Shape;7716;p30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7" name="Google Shape;7717;p30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8" name="Google Shape;7718;p30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9" name="Google Shape;7719;p30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0" name="Google Shape;7720;p30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1" name="Google Shape;7721;p30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2" name="Google Shape;7722;p30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3" name="Google Shape;7723;p30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4" name="Google Shape;7724;p30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5" name="Google Shape;7725;p30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6" name="Google Shape;7726;p30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7" name="Google Shape;7727;p30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8" name="Google Shape;7728;p30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9" name="Google Shape;7729;p30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0" name="Google Shape;7730;p30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1" name="Google Shape;7731;p30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2" name="Google Shape;7732;p30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3" name="Google Shape;7733;p30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4" name="Google Shape;7734;p30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5" name="Google Shape;7735;p30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6" name="Google Shape;7736;p30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7" name="Google Shape;7737;p30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8" name="Google Shape;7738;p30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9" name="Google Shape;7739;p30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0" name="Google Shape;7740;p30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1" name="Google Shape;7741;p30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2" name="Google Shape;7742;p30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3" name="Google Shape;7743;p30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4" name="Google Shape;7744;p30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5" name="Google Shape;7745;p30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6" name="Google Shape;7746;p30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7" name="Google Shape;7747;p30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8" name="Google Shape;7748;p30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9" name="Google Shape;7749;p30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0" name="Google Shape;7750;p30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1" name="Google Shape;7751;p30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2" name="Google Shape;7752;p30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3" name="Google Shape;7753;p30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4" name="Google Shape;7754;p30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5" name="Google Shape;7755;p30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6" name="Google Shape;7756;p30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7" name="Google Shape;7757;p30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8" name="Google Shape;7758;p30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9" name="Google Shape;7759;p30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0" name="Google Shape;7760;p30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1" name="Google Shape;7761;p30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2" name="Google Shape;7762;p30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3" name="Google Shape;7763;p30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4" name="Google Shape;7764;p30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5" name="Google Shape;7765;p30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6" name="Google Shape;7766;p30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7" name="Google Shape;7767;p30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8" name="Google Shape;7768;p30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9" name="Google Shape;7769;p30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0" name="Google Shape;7770;p30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1" name="Google Shape;7771;p30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2" name="Google Shape;7772;p30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3" name="Google Shape;7773;p30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4" name="Google Shape;7774;p30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5" name="Google Shape;7775;p30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6" name="Google Shape;7776;p30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7" name="Google Shape;7777;p30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8" name="Google Shape;7778;p30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9" name="Google Shape;7779;p30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0" name="Google Shape;7780;p30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1" name="Google Shape;7781;p30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2" name="Google Shape;7782;p30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3" name="Google Shape;7783;p30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4" name="Google Shape;7784;p30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5" name="Google Shape;7785;p30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6" name="Google Shape;7786;p30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7" name="Google Shape;7787;p30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8" name="Google Shape;7788;p30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9" name="Google Shape;7789;p30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0" name="Google Shape;7790;p30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1" name="Google Shape;7791;p30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2" name="Google Shape;7792;p30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3" name="Google Shape;7793;p30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4" name="Google Shape;7794;p30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5" name="Google Shape;7795;p30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6" name="Google Shape;7796;p30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7" name="Google Shape;7797;p30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8" name="Google Shape;7798;p30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9" name="Google Shape;7799;p30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0" name="Google Shape;7800;p30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1" name="Google Shape;7801;p30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2" name="Google Shape;7802;p30"/>
          <p:cNvSpPr/>
          <p:nvPr/>
        </p:nvSpPr>
        <p:spPr>
          <a:xfrm>
            <a:off x="3208000" y="304050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3" name="Google Shape;7803;p30"/>
          <p:cNvSpPr/>
          <p:nvPr/>
        </p:nvSpPr>
        <p:spPr>
          <a:xfrm>
            <a:off x="5245088" y="479812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4" name="Google Shape;7804;p30"/>
          <p:cNvGrpSpPr/>
          <p:nvPr/>
        </p:nvGrpSpPr>
        <p:grpSpPr>
          <a:xfrm>
            <a:off x="2964475" y="4729803"/>
            <a:ext cx="974718" cy="974718"/>
            <a:chOff x="528900" y="1489975"/>
            <a:chExt cx="732100" cy="732100"/>
          </a:xfrm>
        </p:grpSpPr>
        <p:sp>
          <p:nvSpPr>
            <p:cNvPr id="7805" name="Google Shape;7805;p30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6" name="Google Shape;7806;p30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7" name="Google Shape;7807;p30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8" name="Google Shape;7808;p30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9" name="Google Shape;7809;p30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0" name="Google Shape;7810;p30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1" name="Google Shape;7811;p30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2" name="Google Shape;7812;p30"/>
          <p:cNvGrpSpPr/>
          <p:nvPr/>
        </p:nvGrpSpPr>
        <p:grpSpPr>
          <a:xfrm rot="5400000">
            <a:off x="5205515" y="-594713"/>
            <a:ext cx="974732" cy="974667"/>
            <a:chOff x="5402000" y="1173700"/>
            <a:chExt cx="756075" cy="756025"/>
          </a:xfrm>
        </p:grpSpPr>
        <p:sp>
          <p:nvSpPr>
            <p:cNvPr id="7813" name="Google Shape;7813;p30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4" name="Google Shape;7814;p30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5" name="Google Shape;7815;p30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6" name="Google Shape;7816;p30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7" name="Google Shape;7817;p30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8" name="Google Shape;7818;p30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9" name="Google Shape;7819;p30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0" name="Google Shape;7820;p30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1" name="Google Shape;7821;p30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2" name="Google Shape;7822;p30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3" name="Google Shape;7823;p30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4" name="Google Shape;7824;p30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5" name="Google Shape;7825;p30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6" name="Google Shape;7826;p30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7" name="Google Shape;7827;p30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8" name="Google Shape;7828;p30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9" name="Google Shape;7829;p30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0" name="Google Shape;7830;p30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1" name="Google Shape;7831;p30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2" name="Google Shape;7832;p30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3" name="Google Shape;7833;p30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4" name="Google Shape;7834;p30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5" name="Google Shape;7835;p30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6" name="Google Shape;7836;p30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7" name="Google Shape;7837;p30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38" name="Google Shape;7838;p30"/>
          <p:cNvSpPr/>
          <p:nvPr/>
        </p:nvSpPr>
        <p:spPr>
          <a:xfrm>
            <a:off x="2350775" y="379975"/>
            <a:ext cx="318937" cy="319083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39" name="Google Shape;7839;p30"/>
          <p:cNvGrpSpPr/>
          <p:nvPr/>
        </p:nvGrpSpPr>
        <p:grpSpPr>
          <a:xfrm rot="5400000">
            <a:off x="918913" y="1889413"/>
            <a:ext cx="178575" cy="589975"/>
            <a:chOff x="1834925" y="4791825"/>
            <a:chExt cx="178575" cy="589975"/>
          </a:xfrm>
        </p:grpSpPr>
        <p:sp>
          <p:nvSpPr>
            <p:cNvPr id="7840" name="Google Shape;7840;p30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1" name="Google Shape;7841;p30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2" name="Google Shape;7842;p30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3" name="Google Shape;7843;p30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4" name="Google Shape;7844;p30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5" name="Google Shape;7845;p30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6" name="Google Shape;7846;p30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7" name="Google Shape;7847;p30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8" name="Google Shape;7848;p30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9" name="Google Shape;7849;p30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0" name="Google Shape;7850;p30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1" name="Google Shape;7851;p30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2" name="Google Shape;7852;p30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3" name="Google Shape;7853;p30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4" name="Google Shape;7854;p30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5" name="Google Shape;7855;p30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6" name="Google Shape;7856;p30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7" name="Google Shape;7857;p30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8" name="Google Shape;7858;p30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9" name="Google Shape;7859;p30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0" name="Google Shape;7860;p30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1" name="Google Shape;7861;p30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2" name="Google Shape;7862;p30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3" name="Google Shape;7863;p30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4" name="Google Shape;7864;p30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5" name="Google Shape;7865;p30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6" name="Google Shape;7866;p30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7" name="Google Shape;7867;p30"/>
          <p:cNvGrpSpPr/>
          <p:nvPr/>
        </p:nvGrpSpPr>
        <p:grpSpPr>
          <a:xfrm rot="5400000">
            <a:off x="8046488" y="2668713"/>
            <a:ext cx="178575" cy="589975"/>
            <a:chOff x="1834925" y="4791825"/>
            <a:chExt cx="178575" cy="589975"/>
          </a:xfrm>
        </p:grpSpPr>
        <p:sp>
          <p:nvSpPr>
            <p:cNvPr id="7868" name="Google Shape;7868;p30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9" name="Google Shape;7869;p30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0" name="Google Shape;7870;p30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1" name="Google Shape;7871;p30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2" name="Google Shape;7872;p30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3" name="Google Shape;7873;p30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4" name="Google Shape;7874;p30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5" name="Google Shape;7875;p30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6" name="Google Shape;7876;p30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7" name="Google Shape;7877;p30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8" name="Google Shape;7878;p30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9" name="Google Shape;7879;p30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0" name="Google Shape;7880;p30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1" name="Google Shape;7881;p30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2" name="Google Shape;7882;p30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3" name="Google Shape;7883;p30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4" name="Google Shape;7884;p30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5" name="Google Shape;7885;p30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6" name="Google Shape;7886;p30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7" name="Google Shape;7887;p30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8" name="Google Shape;7888;p30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9" name="Google Shape;7889;p30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0" name="Google Shape;7890;p30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1" name="Google Shape;7891;p30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2" name="Google Shape;7892;p30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3" name="Google Shape;7893;p30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4" name="Google Shape;7894;p30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5" name="Google Shape;7895;p30"/>
          <p:cNvGrpSpPr/>
          <p:nvPr/>
        </p:nvGrpSpPr>
        <p:grpSpPr>
          <a:xfrm>
            <a:off x="918129" y="3713312"/>
            <a:ext cx="1112033" cy="1111983"/>
            <a:chOff x="2353725" y="4531275"/>
            <a:chExt cx="555600" cy="555575"/>
          </a:xfrm>
        </p:grpSpPr>
        <p:sp>
          <p:nvSpPr>
            <p:cNvPr id="7896" name="Google Shape;7896;p30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7" name="Google Shape;7897;p30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8" name="Google Shape;7898;p30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9" name="Google Shape;7899;p30"/>
          <p:cNvGrpSpPr/>
          <p:nvPr/>
        </p:nvGrpSpPr>
        <p:grpSpPr>
          <a:xfrm>
            <a:off x="8299143" y="539488"/>
            <a:ext cx="263257" cy="681984"/>
            <a:chOff x="836413" y="539500"/>
            <a:chExt cx="308625" cy="799700"/>
          </a:xfrm>
        </p:grpSpPr>
        <p:sp>
          <p:nvSpPr>
            <p:cNvPr id="7900" name="Google Shape;7900;p30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1" name="Google Shape;7901;p30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2" name="Google Shape;7902;p30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3" name="Google Shape;7903;p30"/>
          <p:cNvGrpSpPr/>
          <p:nvPr/>
        </p:nvGrpSpPr>
        <p:grpSpPr>
          <a:xfrm rot="10800000">
            <a:off x="7168456" y="1638676"/>
            <a:ext cx="340263" cy="319082"/>
            <a:chOff x="4983775" y="5052100"/>
            <a:chExt cx="276300" cy="259100"/>
          </a:xfrm>
        </p:grpSpPr>
        <p:sp>
          <p:nvSpPr>
            <p:cNvPr id="7904" name="Google Shape;7904;p30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5" name="Google Shape;7905;p30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6" name="Google Shape;7906;p30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7" name="Google Shape;7907;p30"/>
          <p:cNvGrpSpPr/>
          <p:nvPr/>
        </p:nvGrpSpPr>
        <p:grpSpPr>
          <a:xfrm>
            <a:off x="1635263" y="3147038"/>
            <a:ext cx="215575" cy="185800"/>
            <a:chOff x="5629550" y="3916600"/>
            <a:chExt cx="215575" cy="185800"/>
          </a:xfrm>
        </p:grpSpPr>
        <p:sp>
          <p:nvSpPr>
            <p:cNvPr id="7908" name="Google Shape;7908;p30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9" name="Google Shape;7909;p30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0" name="Google Shape;7910;p30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1" name="Google Shape;7911;p30"/>
          <p:cNvSpPr txBox="1"/>
          <p:nvPr/>
        </p:nvSpPr>
        <p:spPr>
          <a:xfrm>
            <a:off x="2424600" y="3172775"/>
            <a:ext cx="42948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>
                <a:solidFill>
                  <a:schemeClr val="lt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1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4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620" name="Google Shape;620;p4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728" name="Google Shape;728;p4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836" name="Google Shape;836;p4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844" name="Google Shape;844;p4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870" name="Google Shape;870;p4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898" name="Google Shape;898;p4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901" name="Google Shape;901;p4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4" name="Google Shape;904;p4"/>
          <p:cNvSpPr/>
          <p:nvPr/>
        </p:nvSpPr>
        <p:spPr>
          <a:xfrm rot="10800000">
            <a:off x="5196037" y="48525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"/>
          <p:cNvSpPr/>
          <p:nvPr/>
        </p:nvSpPr>
        <p:spPr>
          <a:xfrm rot="10800000">
            <a:off x="3257000" y="25467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6" name="Google Shape;906;p4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907" name="Google Shape;907;p4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"/>
          <p:cNvSpPr txBox="1"/>
          <p:nvPr>
            <p:ph idx="1" type="body"/>
          </p:nvPr>
        </p:nvSpPr>
        <p:spPr>
          <a:xfrm>
            <a:off x="720000" y="1192177"/>
            <a:ext cx="77040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5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910" name="Google Shape;910;p4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dk1"/>
        </a:solidFill>
      </p:bgPr>
    </p:bg>
    <p:spTree>
      <p:nvGrpSpPr>
        <p:cNvPr id="7912" name="Shape 7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3" name="Google Shape;7913;p31"/>
          <p:cNvSpPr/>
          <p:nvPr/>
        </p:nvSpPr>
        <p:spPr>
          <a:xfrm>
            <a:off x="6293696" y="3520952"/>
            <a:ext cx="877891" cy="877780"/>
          </a:xfrm>
          <a:custGeom>
            <a:rect b="b" l="l" r="r" t="t"/>
            <a:pathLst>
              <a:path extrusionOk="0" h="7909" w="791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14" name="Google Shape;7914;p31"/>
          <p:cNvGrpSpPr/>
          <p:nvPr/>
        </p:nvGrpSpPr>
        <p:grpSpPr>
          <a:xfrm>
            <a:off x="-2066154" y="-1230964"/>
            <a:ext cx="4557700" cy="2371611"/>
            <a:chOff x="2928925" y="640600"/>
            <a:chExt cx="2883525" cy="1500450"/>
          </a:xfrm>
        </p:grpSpPr>
        <p:sp>
          <p:nvSpPr>
            <p:cNvPr id="7915" name="Google Shape;7915;p31"/>
            <p:cNvSpPr/>
            <p:nvPr/>
          </p:nvSpPr>
          <p:spPr>
            <a:xfrm>
              <a:off x="2928925" y="640600"/>
              <a:ext cx="2883525" cy="1500450"/>
            </a:xfrm>
            <a:custGeom>
              <a:rect b="b" l="l" r="r" t="t"/>
              <a:pathLst>
                <a:path extrusionOk="0" h="60018" w="115341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6" name="Google Shape;7916;p31"/>
            <p:cNvSpPr/>
            <p:nvPr/>
          </p:nvSpPr>
          <p:spPr>
            <a:xfrm>
              <a:off x="2980300" y="1914925"/>
              <a:ext cx="2780150" cy="118750"/>
            </a:xfrm>
            <a:custGeom>
              <a:rect b="b" l="l" r="r" t="t"/>
              <a:pathLst>
                <a:path extrusionOk="0" h="4750" w="111206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7" name="Google Shape;7917;p31"/>
            <p:cNvSpPr/>
            <p:nvPr/>
          </p:nvSpPr>
          <p:spPr>
            <a:xfrm>
              <a:off x="3024375" y="1811275"/>
              <a:ext cx="2691100" cy="119925"/>
            </a:xfrm>
            <a:custGeom>
              <a:rect b="b" l="l" r="r" t="t"/>
              <a:pathLst>
                <a:path extrusionOk="0" h="4797" w="107644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8" name="Google Shape;7918;p31"/>
            <p:cNvSpPr/>
            <p:nvPr/>
          </p:nvSpPr>
          <p:spPr>
            <a:xfrm>
              <a:off x="3065700" y="1698825"/>
              <a:ext cx="2607650" cy="137225"/>
            </a:xfrm>
            <a:custGeom>
              <a:rect b="b" l="l" r="r" t="t"/>
              <a:pathLst>
                <a:path extrusionOk="0" h="5489" w="104306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9" name="Google Shape;7919;p31"/>
            <p:cNvSpPr/>
            <p:nvPr/>
          </p:nvSpPr>
          <p:spPr>
            <a:xfrm>
              <a:off x="3104725" y="1560300"/>
              <a:ext cx="2529100" cy="193825"/>
            </a:xfrm>
            <a:custGeom>
              <a:rect b="b" l="l" r="r" t="t"/>
              <a:pathLst>
                <a:path extrusionOk="0" h="7753" w="101164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0" name="Google Shape;7920;p31"/>
            <p:cNvSpPr/>
            <p:nvPr/>
          </p:nvSpPr>
          <p:spPr>
            <a:xfrm>
              <a:off x="3141250" y="1460100"/>
              <a:ext cx="2455250" cy="221875"/>
            </a:xfrm>
            <a:custGeom>
              <a:rect b="b" l="l" r="r" t="t"/>
              <a:pathLst>
                <a:path extrusionOk="0" h="8875" w="9821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1" name="Google Shape;7921;p31"/>
            <p:cNvSpPr/>
            <p:nvPr/>
          </p:nvSpPr>
          <p:spPr>
            <a:xfrm>
              <a:off x="3175700" y="1396325"/>
              <a:ext cx="2385575" cy="193975"/>
            </a:xfrm>
            <a:custGeom>
              <a:rect b="b" l="l" r="r" t="t"/>
              <a:pathLst>
                <a:path extrusionOk="0" h="7759" w="95423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2" name="Google Shape;7922;p31"/>
            <p:cNvSpPr/>
            <p:nvPr/>
          </p:nvSpPr>
          <p:spPr>
            <a:xfrm>
              <a:off x="3208325" y="1323975"/>
              <a:ext cx="2319650" cy="179225"/>
            </a:xfrm>
            <a:custGeom>
              <a:rect b="b" l="l" r="r" t="t"/>
              <a:pathLst>
                <a:path extrusionOk="0" h="7169" w="92786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3" name="Google Shape;7923;p31"/>
            <p:cNvSpPr/>
            <p:nvPr/>
          </p:nvSpPr>
          <p:spPr>
            <a:xfrm>
              <a:off x="3238625" y="1243150"/>
              <a:ext cx="2258025" cy="188150"/>
            </a:xfrm>
            <a:custGeom>
              <a:rect b="b" l="l" r="r" t="t"/>
              <a:pathLst>
                <a:path extrusionOk="0" h="7526" w="90321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4" name="Google Shape;7924;p31"/>
            <p:cNvSpPr/>
            <p:nvPr/>
          </p:nvSpPr>
          <p:spPr>
            <a:xfrm>
              <a:off x="3256575" y="1166075"/>
              <a:ext cx="2210700" cy="201525"/>
            </a:xfrm>
            <a:custGeom>
              <a:rect b="b" l="l" r="r" t="t"/>
              <a:pathLst>
                <a:path extrusionOk="0" h="8061" w="88428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5" name="Google Shape;7925;p31"/>
            <p:cNvSpPr/>
            <p:nvPr/>
          </p:nvSpPr>
          <p:spPr>
            <a:xfrm>
              <a:off x="3269325" y="1100700"/>
              <a:ext cx="2169850" cy="204100"/>
            </a:xfrm>
            <a:custGeom>
              <a:rect b="b" l="l" r="r" t="t"/>
              <a:pathLst>
                <a:path extrusionOk="0" h="8164" w="86794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6" name="Google Shape;7926;p31"/>
            <p:cNvSpPr/>
            <p:nvPr/>
          </p:nvSpPr>
          <p:spPr>
            <a:xfrm>
              <a:off x="3285700" y="1039150"/>
              <a:ext cx="2126450" cy="207525"/>
            </a:xfrm>
            <a:custGeom>
              <a:rect b="b" l="l" r="r" t="t"/>
              <a:pathLst>
                <a:path extrusionOk="0" h="8301" w="85058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7" name="Google Shape;7927;p31"/>
            <p:cNvSpPr/>
            <p:nvPr/>
          </p:nvSpPr>
          <p:spPr>
            <a:xfrm>
              <a:off x="3309625" y="992225"/>
              <a:ext cx="2076650" cy="188675"/>
            </a:xfrm>
            <a:custGeom>
              <a:rect b="b" l="l" r="r" t="t"/>
              <a:pathLst>
                <a:path extrusionOk="0" h="7547" w="83066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8" name="Google Shape;7928;p31"/>
            <p:cNvSpPr/>
            <p:nvPr/>
          </p:nvSpPr>
          <p:spPr>
            <a:xfrm>
              <a:off x="3333550" y="956625"/>
              <a:ext cx="2028925" cy="168100"/>
            </a:xfrm>
            <a:custGeom>
              <a:rect b="b" l="l" r="r" t="t"/>
              <a:pathLst>
                <a:path extrusionOk="0" h="6724" w="81157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9" name="Google Shape;7929;p31"/>
            <p:cNvSpPr/>
            <p:nvPr/>
          </p:nvSpPr>
          <p:spPr>
            <a:xfrm>
              <a:off x="3356300" y="927675"/>
              <a:ext cx="1982900" cy="144000"/>
            </a:xfrm>
            <a:custGeom>
              <a:rect b="b" l="l" r="r" t="t"/>
              <a:pathLst>
                <a:path extrusionOk="0" h="5760" w="79316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0" name="Google Shape;7930;p31"/>
            <p:cNvSpPr/>
            <p:nvPr/>
          </p:nvSpPr>
          <p:spPr>
            <a:xfrm>
              <a:off x="3377875" y="896975"/>
              <a:ext cx="1939225" cy="124125"/>
            </a:xfrm>
            <a:custGeom>
              <a:rect b="b" l="l" r="r" t="t"/>
              <a:pathLst>
                <a:path extrusionOk="0" h="4965" w="77569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1" name="Google Shape;7931;p31"/>
            <p:cNvSpPr/>
            <p:nvPr/>
          </p:nvSpPr>
          <p:spPr>
            <a:xfrm>
              <a:off x="3399325" y="853825"/>
              <a:ext cx="1896575" cy="118250"/>
            </a:xfrm>
            <a:custGeom>
              <a:rect b="b" l="l" r="r" t="t"/>
              <a:pathLst>
                <a:path extrusionOk="0" h="4730" w="75863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2" name="Google Shape;7932;p31"/>
            <p:cNvSpPr/>
            <p:nvPr/>
          </p:nvSpPr>
          <p:spPr>
            <a:xfrm>
              <a:off x="3425600" y="808175"/>
              <a:ext cx="1850150" cy="115800"/>
            </a:xfrm>
            <a:custGeom>
              <a:rect b="b" l="l" r="r" t="t"/>
              <a:pathLst>
                <a:path extrusionOk="0" h="4632" w="74006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3" name="Google Shape;7933;p31"/>
            <p:cNvSpPr/>
            <p:nvPr/>
          </p:nvSpPr>
          <p:spPr>
            <a:xfrm>
              <a:off x="3454325" y="764575"/>
              <a:ext cx="1802175" cy="114150"/>
            </a:xfrm>
            <a:custGeom>
              <a:rect b="b" l="l" r="r" t="t"/>
              <a:pathLst>
                <a:path extrusionOk="0" h="4566" w="72087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4" name="Google Shape;7934;p31"/>
            <p:cNvSpPr/>
            <p:nvPr/>
          </p:nvSpPr>
          <p:spPr>
            <a:xfrm>
              <a:off x="3482550" y="719425"/>
              <a:ext cx="1755375" cy="112100"/>
            </a:xfrm>
            <a:custGeom>
              <a:rect b="b" l="l" r="r" t="t"/>
              <a:pathLst>
                <a:path extrusionOk="0" h="4484" w="70215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5" name="Google Shape;7935;p31"/>
            <p:cNvSpPr/>
            <p:nvPr/>
          </p:nvSpPr>
          <p:spPr>
            <a:xfrm>
              <a:off x="3507375" y="679325"/>
              <a:ext cx="1712600" cy="111900"/>
            </a:xfrm>
            <a:custGeom>
              <a:rect b="b" l="l" r="r" t="t"/>
              <a:pathLst>
                <a:path extrusionOk="0" h="4476" w="68504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6" name="Google Shape;7936;p31"/>
            <p:cNvSpPr/>
            <p:nvPr/>
          </p:nvSpPr>
          <p:spPr>
            <a:xfrm>
              <a:off x="5106575" y="698375"/>
              <a:ext cx="544525" cy="1430325"/>
            </a:xfrm>
            <a:custGeom>
              <a:rect b="b" l="l" r="r" t="t"/>
              <a:pathLst>
                <a:path extrusionOk="0" h="57213" w="21781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7" name="Google Shape;7937;p31"/>
            <p:cNvSpPr/>
            <p:nvPr/>
          </p:nvSpPr>
          <p:spPr>
            <a:xfrm>
              <a:off x="5014400" y="669250"/>
              <a:ext cx="477050" cy="1460100"/>
            </a:xfrm>
            <a:custGeom>
              <a:rect b="b" l="l" r="r" t="t"/>
              <a:pathLst>
                <a:path extrusionOk="0" h="58404" w="19082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8" name="Google Shape;7938;p31"/>
            <p:cNvSpPr/>
            <p:nvPr/>
          </p:nvSpPr>
          <p:spPr>
            <a:xfrm>
              <a:off x="4923000" y="652075"/>
              <a:ext cx="408650" cy="1477675"/>
            </a:xfrm>
            <a:custGeom>
              <a:rect b="b" l="l" r="r" t="t"/>
              <a:pathLst>
                <a:path extrusionOk="0" h="59107" w="16346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9" name="Google Shape;7939;p31"/>
            <p:cNvSpPr/>
            <p:nvPr/>
          </p:nvSpPr>
          <p:spPr>
            <a:xfrm>
              <a:off x="4830425" y="649625"/>
              <a:ext cx="339100" cy="1439175"/>
            </a:xfrm>
            <a:custGeom>
              <a:rect b="b" l="l" r="r" t="t"/>
              <a:pathLst>
                <a:path extrusionOk="0" h="57567" w="13564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0" name="Google Shape;7940;p31"/>
            <p:cNvSpPr/>
            <p:nvPr/>
          </p:nvSpPr>
          <p:spPr>
            <a:xfrm>
              <a:off x="4734600" y="658850"/>
              <a:ext cx="277875" cy="1386650"/>
            </a:xfrm>
            <a:custGeom>
              <a:rect b="b" l="l" r="r" t="t"/>
              <a:pathLst>
                <a:path extrusionOk="0" h="55466" w="11115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1" name="Google Shape;7941;p31"/>
            <p:cNvSpPr/>
            <p:nvPr/>
          </p:nvSpPr>
          <p:spPr>
            <a:xfrm>
              <a:off x="4641625" y="684975"/>
              <a:ext cx="211175" cy="1344000"/>
            </a:xfrm>
            <a:custGeom>
              <a:rect b="b" l="l" r="r" t="t"/>
              <a:pathLst>
                <a:path extrusionOk="0" h="53760" w="8447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2" name="Google Shape;7942;p31"/>
            <p:cNvSpPr/>
            <p:nvPr/>
          </p:nvSpPr>
          <p:spPr>
            <a:xfrm>
              <a:off x="4548550" y="715275"/>
              <a:ext cx="144475" cy="1345950"/>
            </a:xfrm>
            <a:custGeom>
              <a:rect b="b" l="l" r="r" t="t"/>
              <a:pathLst>
                <a:path extrusionOk="0" h="53838" w="5779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3" name="Google Shape;7943;p31"/>
            <p:cNvSpPr/>
            <p:nvPr/>
          </p:nvSpPr>
          <p:spPr>
            <a:xfrm>
              <a:off x="4451950" y="740900"/>
              <a:ext cx="81275" cy="1367125"/>
            </a:xfrm>
            <a:custGeom>
              <a:rect b="b" l="l" r="r" t="t"/>
              <a:pathLst>
                <a:path extrusionOk="0" h="54685" w="3251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4" name="Google Shape;7944;p31"/>
            <p:cNvSpPr/>
            <p:nvPr/>
          </p:nvSpPr>
          <p:spPr>
            <a:xfrm>
              <a:off x="4287225" y="749475"/>
              <a:ext cx="101025" cy="1378050"/>
            </a:xfrm>
            <a:custGeom>
              <a:rect b="b" l="l" r="r" t="t"/>
              <a:pathLst>
                <a:path extrusionOk="0" h="55122" w="4041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5" name="Google Shape;7945;p31"/>
            <p:cNvSpPr/>
            <p:nvPr/>
          </p:nvSpPr>
          <p:spPr>
            <a:xfrm>
              <a:off x="4162925" y="738800"/>
              <a:ext cx="112225" cy="1365200"/>
            </a:xfrm>
            <a:custGeom>
              <a:rect b="b" l="l" r="r" t="t"/>
              <a:pathLst>
                <a:path extrusionOk="0" h="54608" w="4489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6" name="Google Shape;7946;p31"/>
            <p:cNvSpPr/>
            <p:nvPr/>
          </p:nvSpPr>
          <p:spPr>
            <a:xfrm>
              <a:off x="4048775" y="713575"/>
              <a:ext cx="133550" cy="1336350"/>
            </a:xfrm>
            <a:custGeom>
              <a:rect b="b" l="l" r="r" t="t"/>
              <a:pathLst>
                <a:path extrusionOk="0" h="53454" w="5342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7" name="Google Shape;7947;p31"/>
            <p:cNvSpPr/>
            <p:nvPr/>
          </p:nvSpPr>
          <p:spPr>
            <a:xfrm>
              <a:off x="3889100" y="681075"/>
              <a:ext cx="200250" cy="1339600"/>
            </a:xfrm>
            <a:custGeom>
              <a:rect b="b" l="l" r="r" t="t"/>
              <a:pathLst>
                <a:path extrusionOk="0" h="53584" w="801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8" name="Google Shape;7948;p31"/>
            <p:cNvSpPr/>
            <p:nvPr/>
          </p:nvSpPr>
          <p:spPr>
            <a:xfrm>
              <a:off x="3729175" y="653650"/>
              <a:ext cx="267475" cy="1396925"/>
            </a:xfrm>
            <a:custGeom>
              <a:rect b="b" l="l" r="r" t="t"/>
              <a:pathLst>
                <a:path extrusionOk="0" h="55877" w="10699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9" name="Google Shape;7949;p31"/>
            <p:cNvSpPr/>
            <p:nvPr/>
          </p:nvSpPr>
          <p:spPr>
            <a:xfrm>
              <a:off x="3572650" y="641175"/>
              <a:ext cx="331050" cy="1449950"/>
            </a:xfrm>
            <a:custGeom>
              <a:rect b="b" l="l" r="r" t="t"/>
              <a:pathLst>
                <a:path extrusionOk="0" h="57998" w="13242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0" name="Google Shape;7950;p31"/>
            <p:cNvSpPr/>
            <p:nvPr/>
          </p:nvSpPr>
          <p:spPr>
            <a:xfrm>
              <a:off x="3412850" y="651050"/>
              <a:ext cx="397875" cy="1473875"/>
            </a:xfrm>
            <a:custGeom>
              <a:rect b="b" l="l" r="r" t="t"/>
              <a:pathLst>
                <a:path extrusionOk="0" h="58955" w="15915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1" name="Google Shape;7951;p31"/>
            <p:cNvSpPr/>
            <p:nvPr/>
          </p:nvSpPr>
          <p:spPr>
            <a:xfrm>
              <a:off x="3249950" y="677175"/>
              <a:ext cx="467550" cy="1460775"/>
            </a:xfrm>
            <a:custGeom>
              <a:rect b="b" l="l" r="r" t="t"/>
              <a:pathLst>
                <a:path extrusionOk="0" h="58431" w="18702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2" name="Google Shape;7952;p31"/>
            <p:cNvSpPr/>
            <p:nvPr/>
          </p:nvSpPr>
          <p:spPr>
            <a:xfrm>
              <a:off x="3090400" y="710075"/>
              <a:ext cx="533875" cy="1428525"/>
            </a:xfrm>
            <a:custGeom>
              <a:rect b="b" l="l" r="r" t="t"/>
              <a:pathLst>
                <a:path extrusionOk="0" h="57141" w="21355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3" name="Google Shape;7953;p31"/>
          <p:cNvGrpSpPr/>
          <p:nvPr/>
        </p:nvGrpSpPr>
        <p:grpSpPr>
          <a:xfrm rot="10800000">
            <a:off x="6636609" y="4002861"/>
            <a:ext cx="4557700" cy="2371611"/>
            <a:chOff x="2928925" y="640600"/>
            <a:chExt cx="2883525" cy="1500450"/>
          </a:xfrm>
        </p:grpSpPr>
        <p:sp>
          <p:nvSpPr>
            <p:cNvPr id="7954" name="Google Shape;7954;p31"/>
            <p:cNvSpPr/>
            <p:nvPr/>
          </p:nvSpPr>
          <p:spPr>
            <a:xfrm>
              <a:off x="2928925" y="640600"/>
              <a:ext cx="2883525" cy="1500450"/>
            </a:xfrm>
            <a:custGeom>
              <a:rect b="b" l="l" r="r" t="t"/>
              <a:pathLst>
                <a:path extrusionOk="0" h="60018" w="115341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5" name="Google Shape;7955;p31"/>
            <p:cNvSpPr/>
            <p:nvPr/>
          </p:nvSpPr>
          <p:spPr>
            <a:xfrm>
              <a:off x="2980300" y="1914925"/>
              <a:ext cx="2780150" cy="118750"/>
            </a:xfrm>
            <a:custGeom>
              <a:rect b="b" l="l" r="r" t="t"/>
              <a:pathLst>
                <a:path extrusionOk="0" h="4750" w="111206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6" name="Google Shape;7956;p31"/>
            <p:cNvSpPr/>
            <p:nvPr/>
          </p:nvSpPr>
          <p:spPr>
            <a:xfrm>
              <a:off x="3024375" y="1811275"/>
              <a:ext cx="2691100" cy="119925"/>
            </a:xfrm>
            <a:custGeom>
              <a:rect b="b" l="l" r="r" t="t"/>
              <a:pathLst>
                <a:path extrusionOk="0" h="4797" w="107644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7" name="Google Shape;7957;p31"/>
            <p:cNvSpPr/>
            <p:nvPr/>
          </p:nvSpPr>
          <p:spPr>
            <a:xfrm>
              <a:off x="3065700" y="1698825"/>
              <a:ext cx="2607650" cy="137225"/>
            </a:xfrm>
            <a:custGeom>
              <a:rect b="b" l="l" r="r" t="t"/>
              <a:pathLst>
                <a:path extrusionOk="0" h="5489" w="104306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8" name="Google Shape;7958;p31"/>
            <p:cNvSpPr/>
            <p:nvPr/>
          </p:nvSpPr>
          <p:spPr>
            <a:xfrm>
              <a:off x="3104725" y="1560300"/>
              <a:ext cx="2529100" cy="193825"/>
            </a:xfrm>
            <a:custGeom>
              <a:rect b="b" l="l" r="r" t="t"/>
              <a:pathLst>
                <a:path extrusionOk="0" h="7753" w="101164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9" name="Google Shape;7959;p31"/>
            <p:cNvSpPr/>
            <p:nvPr/>
          </p:nvSpPr>
          <p:spPr>
            <a:xfrm>
              <a:off x="3141250" y="1460100"/>
              <a:ext cx="2455250" cy="221875"/>
            </a:xfrm>
            <a:custGeom>
              <a:rect b="b" l="l" r="r" t="t"/>
              <a:pathLst>
                <a:path extrusionOk="0" h="8875" w="9821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0" name="Google Shape;7960;p31"/>
            <p:cNvSpPr/>
            <p:nvPr/>
          </p:nvSpPr>
          <p:spPr>
            <a:xfrm>
              <a:off x="3175700" y="1396325"/>
              <a:ext cx="2385575" cy="193975"/>
            </a:xfrm>
            <a:custGeom>
              <a:rect b="b" l="l" r="r" t="t"/>
              <a:pathLst>
                <a:path extrusionOk="0" h="7759" w="95423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1" name="Google Shape;7961;p31"/>
            <p:cNvSpPr/>
            <p:nvPr/>
          </p:nvSpPr>
          <p:spPr>
            <a:xfrm>
              <a:off x="3208325" y="1323975"/>
              <a:ext cx="2319650" cy="179225"/>
            </a:xfrm>
            <a:custGeom>
              <a:rect b="b" l="l" r="r" t="t"/>
              <a:pathLst>
                <a:path extrusionOk="0" h="7169" w="92786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2" name="Google Shape;7962;p31"/>
            <p:cNvSpPr/>
            <p:nvPr/>
          </p:nvSpPr>
          <p:spPr>
            <a:xfrm>
              <a:off x="3238625" y="1243150"/>
              <a:ext cx="2258025" cy="188150"/>
            </a:xfrm>
            <a:custGeom>
              <a:rect b="b" l="l" r="r" t="t"/>
              <a:pathLst>
                <a:path extrusionOk="0" h="7526" w="90321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3" name="Google Shape;7963;p31"/>
            <p:cNvSpPr/>
            <p:nvPr/>
          </p:nvSpPr>
          <p:spPr>
            <a:xfrm>
              <a:off x="3256575" y="1166075"/>
              <a:ext cx="2210700" cy="201525"/>
            </a:xfrm>
            <a:custGeom>
              <a:rect b="b" l="l" r="r" t="t"/>
              <a:pathLst>
                <a:path extrusionOk="0" h="8061" w="88428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4" name="Google Shape;7964;p31"/>
            <p:cNvSpPr/>
            <p:nvPr/>
          </p:nvSpPr>
          <p:spPr>
            <a:xfrm>
              <a:off x="3269325" y="1100700"/>
              <a:ext cx="2169850" cy="204100"/>
            </a:xfrm>
            <a:custGeom>
              <a:rect b="b" l="l" r="r" t="t"/>
              <a:pathLst>
                <a:path extrusionOk="0" h="8164" w="86794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5" name="Google Shape;7965;p31"/>
            <p:cNvSpPr/>
            <p:nvPr/>
          </p:nvSpPr>
          <p:spPr>
            <a:xfrm>
              <a:off x="3285700" y="1039150"/>
              <a:ext cx="2126450" cy="207525"/>
            </a:xfrm>
            <a:custGeom>
              <a:rect b="b" l="l" r="r" t="t"/>
              <a:pathLst>
                <a:path extrusionOk="0" h="8301" w="85058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6" name="Google Shape;7966;p31"/>
            <p:cNvSpPr/>
            <p:nvPr/>
          </p:nvSpPr>
          <p:spPr>
            <a:xfrm>
              <a:off x="3309625" y="992225"/>
              <a:ext cx="2076650" cy="188675"/>
            </a:xfrm>
            <a:custGeom>
              <a:rect b="b" l="l" r="r" t="t"/>
              <a:pathLst>
                <a:path extrusionOk="0" h="7547" w="83066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7" name="Google Shape;7967;p31"/>
            <p:cNvSpPr/>
            <p:nvPr/>
          </p:nvSpPr>
          <p:spPr>
            <a:xfrm>
              <a:off x="3333550" y="956625"/>
              <a:ext cx="2028925" cy="168100"/>
            </a:xfrm>
            <a:custGeom>
              <a:rect b="b" l="l" r="r" t="t"/>
              <a:pathLst>
                <a:path extrusionOk="0" h="6724" w="81157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8" name="Google Shape;7968;p31"/>
            <p:cNvSpPr/>
            <p:nvPr/>
          </p:nvSpPr>
          <p:spPr>
            <a:xfrm>
              <a:off x="3356300" y="927675"/>
              <a:ext cx="1982900" cy="144000"/>
            </a:xfrm>
            <a:custGeom>
              <a:rect b="b" l="l" r="r" t="t"/>
              <a:pathLst>
                <a:path extrusionOk="0" h="5760" w="79316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9" name="Google Shape;7969;p31"/>
            <p:cNvSpPr/>
            <p:nvPr/>
          </p:nvSpPr>
          <p:spPr>
            <a:xfrm>
              <a:off x="3377875" y="896975"/>
              <a:ext cx="1939225" cy="124125"/>
            </a:xfrm>
            <a:custGeom>
              <a:rect b="b" l="l" r="r" t="t"/>
              <a:pathLst>
                <a:path extrusionOk="0" h="4965" w="77569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0" name="Google Shape;7970;p31"/>
            <p:cNvSpPr/>
            <p:nvPr/>
          </p:nvSpPr>
          <p:spPr>
            <a:xfrm>
              <a:off x="3399325" y="853825"/>
              <a:ext cx="1896575" cy="118250"/>
            </a:xfrm>
            <a:custGeom>
              <a:rect b="b" l="l" r="r" t="t"/>
              <a:pathLst>
                <a:path extrusionOk="0" h="4730" w="75863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1" name="Google Shape;7971;p31"/>
            <p:cNvSpPr/>
            <p:nvPr/>
          </p:nvSpPr>
          <p:spPr>
            <a:xfrm>
              <a:off x="3425600" y="808175"/>
              <a:ext cx="1850150" cy="115800"/>
            </a:xfrm>
            <a:custGeom>
              <a:rect b="b" l="l" r="r" t="t"/>
              <a:pathLst>
                <a:path extrusionOk="0" h="4632" w="74006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2" name="Google Shape;7972;p31"/>
            <p:cNvSpPr/>
            <p:nvPr/>
          </p:nvSpPr>
          <p:spPr>
            <a:xfrm>
              <a:off x="3454325" y="764575"/>
              <a:ext cx="1802175" cy="114150"/>
            </a:xfrm>
            <a:custGeom>
              <a:rect b="b" l="l" r="r" t="t"/>
              <a:pathLst>
                <a:path extrusionOk="0" h="4566" w="72087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3" name="Google Shape;7973;p31"/>
            <p:cNvSpPr/>
            <p:nvPr/>
          </p:nvSpPr>
          <p:spPr>
            <a:xfrm>
              <a:off x="3482550" y="719425"/>
              <a:ext cx="1755375" cy="112100"/>
            </a:xfrm>
            <a:custGeom>
              <a:rect b="b" l="l" r="r" t="t"/>
              <a:pathLst>
                <a:path extrusionOk="0" h="4484" w="70215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4" name="Google Shape;7974;p31"/>
            <p:cNvSpPr/>
            <p:nvPr/>
          </p:nvSpPr>
          <p:spPr>
            <a:xfrm>
              <a:off x="3507375" y="679325"/>
              <a:ext cx="1712600" cy="111900"/>
            </a:xfrm>
            <a:custGeom>
              <a:rect b="b" l="l" r="r" t="t"/>
              <a:pathLst>
                <a:path extrusionOk="0" h="4476" w="68504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5" name="Google Shape;7975;p31"/>
            <p:cNvSpPr/>
            <p:nvPr/>
          </p:nvSpPr>
          <p:spPr>
            <a:xfrm>
              <a:off x="5106575" y="698375"/>
              <a:ext cx="544525" cy="1430325"/>
            </a:xfrm>
            <a:custGeom>
              <a:rect b="b" l="l" r="r" t="t"/>
              <a:pathLst>
                <a:path extrusionOk="0" h="57213" w="21781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6" name="Google Shape;7976;p31"/>
            <p:cNvSpPr/>
            <p:nvPr/>
          </p:nvSpPr>
          <p:spPr>
            <a:xfrm>
              <a:off x="5014400" y="669250"/>
              <a:ext cx="477050" cy="1460100"/>
            </a:xfrm>
            <a:custGeom>
              <a:rect b="b" l="l" r="r" t="t"/>
              <a:pathLst>
                <a:path extrusionOk="0" h="58404" w="19082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7" name="Google Shape;7977;p31"/>
            <p:cNvSpPr/>
            <p:nvPr/>
          </p:nvSpPr>
          <p:spPr>
            <a:xfrm>
              <a:off x="4923000" y="652075"/>
              <a:ext cx="408650" cy="1477675"/>
            </a:xfrm>
            <a:custGeom>
              <a:rect b="b" l="l" r="r" t="t"/>
              <a:pathLst>
                <a:path extrusionOk="0" h="59107" w="16346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8" name="Google Shape;7978;p31"/>
            <p:cNvSpPr/>
            <p:nvPr/>
          </p:nvSpPr>
          <p:spPr>
            <a:xfrm>
              <a:off x="4830425" y="649625"/>
              <a:ext cx="339100" cy="1439175"/>
            </a:xfrm>
            <a:custGeom>
              <a:rect b="b" l="l" r="r" t="t"/>
              <a:pathLst>
                <a:path extrusionOk="0" h="57567" w="13564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9" name="Google Shape;7979;p31"/>
            <p:cNvSpPr/>
            <p:nvPr/>
          </p:nvSpPr>
          <p:spPr>
            <a:xfrm>
              <a:off x="4734600" y="658850"/>
              <a:ext cx="277875" cy="1386650"/>
            </a:xfrm>
            <a:custGeom>
              <a:rect b="b" l="l" r="r" t="t"/>
              <a:pathLst>
                <a:path extrusionOk="0" h="55466" w="11115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0" name="Google Shape;7980;p31"/>
            <p:cNvSpPr/>
            <p:nvPr/>
          </p:nvSpPr>
          <p:spPr>
            <a:xfrm>
              <a:off x="4641625" y="684975"/>
              <a:ext cx="211175" cy="1344000"/>
            </a:xfrm>
            <a:custGeom>
              <a:rect b="b" l="l" r="r" t="t"/>
              <a:pathLst>
                <a:path extrusionOk="0" h="53760" w="8447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1" name="Google Shape;7981;p31"/>
            <p:cNvSpPr/>
            <p:nvPr/>
          </p:nvSpPr>
          <p:spPr>
            <a:xfrm>
              <a:off x="4548550" y="715275"/>
              <a:ext cx="144475" cy="1345950"/>
            </a:xfrm>
            <a:custGeom>
              <a:rect b="b" l="l" r="r" t="t"/>
              <a:pathLst>
                <a:path extrusionOk="0" h="53838" w="5779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2" name="Google Shape;7982;p31"/>
            <p:cNvSpPr/>
            <p:nvPr/>
          </p:nvSpPr>
          <p:spPr>
            <a:xfrm>
              <a:off x="4451950" y="740900"/>
              <a:ext cx="81275" cy="1367125"/>
            </a:xfrm>
            <a:custGeom>
              <a:rect b="b" l="l" r="r" t="t"/>
              <a:pathLst>
                <a:path extrusionOk="0" h="54685" w="3251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3" name="Google Shape;7983;p31"/>
            <p:cNvSpPr/>
            <p:nvPr/>
          </p:nvSpPr>
          <p:spPr>
            <a:xfrm>
              <a:off x="4287225" y="749475"/>
              <a:ext cx="101025" cy="1378050"/>
            </a:xfrm>
            <a:custGeom>
              <a:rect b="b" l="l" r="r" t="t"/>
              <a:pathLst>
                <a:path extrusionOk="0" h="55122" w="4041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4" name="Google Shape;7984;p31"/>
            <p:cNvSpPr/>
            <p:nvPr/>
          </p:nvSpPr>
          <p:spPr>
            <a:xfrm>
              <a:off x="4162925" y="738800"/>
              <a:ext cx="112225" cy="1365200"/>
            </a:xfrm>
            <a:custGeom>
              <a:rect b="b" l="l" r="r" t="t"/>
              <a:pathLst>
                <a:path extrusionOk="0" h="54608" w="4489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5" name="Google Shape;7985;p31"/>
            <p:cNvSpPr/>
            <p:nvPr/>
          </p:nvSpPr>
          <p:spPr>
            <a:xfrm>
              <a:off x="4048775" y="713575"/>
              <a:ext cx="133550" cy="1336350"/>
            </a:xfrm>
            <a:custGeom>
              <a:rect b="b" l="l" r="r" t="t"/>
              <a:pathLst>
                <a:path extrusionOk="0" h="53454" w="5342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6" name="Google Shape;7986;p31"/>
            <p:cNvSpPr/>
            <p:nvPr/>
          </p:nvSpPr>
          <p:spPr>
            <a:xfrm>
              <a:off x="3889100" y="681075"/>
              <a:ext cx="200250" cy="1339600"/>
            </a:xfrm>
            <a:custGeom>
              <a:rect b="b" l="l" r="r" t="t"/>
              <a:pathLst>
                <a:path extrusionOk="0" h="53584" w="801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7" name="Google Shape;7987;p31"/>
            <p:cNvSpPr/>
            <p:nvPr/>
          </p:nvSpPr>
          <p:spPr>
            <a:xfrm>
              <a:off x="3729175" y="653650"/>
              <a:ext cx="267475" cy="1396925"/>
            </a:xfrm>
            <a:custGeom>
              <a:rect b="b" l="l" r="r" t="t"/>
              <a:pathLst>
                <a:path extrusionOk="0" h="55877" w="10699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8" name="Google Shape;7988;p31"/>
            <p:cNvSpPr/>
            <p:nvPr/>
          </p:nvSpPr>
          <p:spPr>
            <a:xfrm>
              <a:off x="3572650" y="641175"/>
              <a:ext cx="331050" cy="1449950"/>
            </a:xfrm>
            <a:custGeom>
              <a:rect b="b" l="l" r="r" t="t"/>
              <a:pathLst>
                <a:path extrusionOk="0" h="57998" w="13242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9" name="Google Shape;7989;p31"/>
            <p:cNvSpPr/>
            <p:nvPr/>
          </p:nvSpPr>
          <p:spPr>
            <a:xfrm>
              <a:off x="3412850" y="651050"/>
              <a:ext cx="397875" cy="1473875"/>
            </a:xfrm>
            <a:custGeom>
              <a:rect b="b" l="l" r="r" t="t"/>
              <a:pathLst>
                <a:path extrusionOk="0" h="58955" w="15915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0" name="Google Shape;7990;p31"/>
            <p:cNvSpPr/>
            <p:nvPr/>
          </p:nvSpPr>
          <p:spPr>
            <a:xfrm>
              <a:off x="3249950" y="677175"/>
              <a:ext cx="467550" cy="1460775"/>
            </a:xfrm>
            <a:custGeom>
              <a:rect b="b" l="l" r="r" t="t"/>
              <a:pathLst>
                <a:path extrusionOk="0" h="58431" w="18702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1" name="Google Shape;7991;p31"/>
            <p:cNvSpPr/>
            <p:nvPr/>
          </p:nvSpPr>
          <p:spPr>
            <a:xfrm>
              <a:off x="3090400" y="710075"/>
              <a:ext cx="533875" cy="1428525"/>
            </a:xfrm>
            <a:custGeom>
              <a:rect b="b" l="l" r="r" t="t"/>
              <a:pathLst>
                <a:path extrusionOk="0" h="57141" w="21355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2" name="Google Shape;7992;p31"/>
          <p:cNvGrpSpPr/>
          <p:nvPr/>
        </p:nvGrpSpPr>
        <p:grpSpPr>
          <a:xfrm>
            <a:off x="7412368" y="1046105"/>
            <a:ext cx="1018405" cy="508315"/>
            <a:chOff x="4144975" y="2777475"/>
            <a:chExt cx="1204500" cy="601200"/>
          </a:xfrm>
        </p:grpSpPr>
        <p:sp>
          <p:nvSpPr>
            <p:cNvPr id="7993" name="Google Shape;7993;p31"/>
            <p:cNvSpPr/>
            <p:nvPr/>
          </p:nvSpPr>
          <p:spPr>
            <a:xfrm>
              <a:off x="4144975" y="3296875"/>
              <a:ext cx="520225" cy="81800"/>
            </a:xfrm>
            <a:custGeom>
              <a:rect b="b" l="l" r="r" t="t"/>
              <a:pathLst>
                <a:path extrusionOk="0" h="3272" w="20809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4" name="Google Shape;7994;p31"/>
            <p:cNvSpPr/>
            <p:nvPr/>
          </p:nvSpPr>
          <p:spPr>
            <a:xfrm>
              <a:off x="4829125" y="3296875"/>
              <a:ext cx="520350" cy="81800"/>
            </a:xfrm>
            <a:custGeom>
              <a:rect b="b" l="l" r="r" t="t"/>
              <a:pathLst>
                <a:path extrusionOk="0" h="3272" w="20814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5" name="Google Shape;7995;p31"/>
            <p:cNvSpPr/>
            <p:nvPr/>
          </p:nvSpPr>
          <p:spPr>
            <a:xfrm>
              <a:off x="4144975" y="3037225"/>
              <a:ext cx="520225" cy="81675"/>
            </a:xfrm>
            <a:custGeom>
              <a:rect b="b" l="l" r="r" t="t"/>
              <a:pathLst>
                <a:path extrusionOk="0" h="3267" w="20809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6" name="Google Shape;7996;p31"/>
            <p:cNvSpPr/>
            <p:nvPr/>
          </p:nvSpPr>
          <p:spPr>
            <a:xfrm>
              <a:off x="4829125" y="3037225"/>
              <a:ext cx="520350" cy="81675"/>
            </a:xfrm>
            <a:custGeom>
              <a:rect b="b" l="l" r="r" t="t"/>
              <a:pathLst>
                <a:path extrusionOk="0" h="3267" w="20814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7" name="Google Shape;7997;p31"/>
            <p:cNvSpPr/>
            <p:nvPr/>
          </p:nvSpPr>
          <p:spPr>
            <a:xfrm>
              <a:off x="4144975" y="2777475"/>
              <a:ext cx="520225" cy="81675"/>
            </a:xfrm>
            <a:custGeom>
              <a:rect b="b" l="l" r="r" t="t"/>
              <a:pathLst>
                <a:path extrusionOk="0" h="3267" w="20809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8" name="Google Shape;7998;p31"/>
            <p:cNvSpPr/>
            <p:nvPr/>
          </p:nvSpPr>
          <p:spPr>
            <a:xfrm>
              <a:off x="4829125" y="2777475"/>
              <a:ext cx="520350" cy="81675"/>
            </a:xfrm>
            <a:custGeom>
              <a:rect b="b" l="l" r="r" t="t"/>
              <a:pathLst>
                <a:path extrusionOk="0" h="3267" w="20814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9" name="Google Shape;7999;p31"/>
          <p:cNvGrpSpPr/>
          <p:nvPr/>
        </p:nvGrpSpPr>
        <p:grpSpPr>
          <a:xfrm>
            <a:off x="8660938" y="329650"/>
            <a:ext cx="149275" cy="419700"/>
            <a:chOff x="2858600" y="2769150"/>
            <a:chExt cx="149275" cy="419700"/>
          </a:xfrm>
        </p:grpSpPr>
        <p:sp>
          <p:nvSpPr>
            <p:cNvPr id="8000" name="Google Shape;8000;p31"/>
            <p:cNvSpPr/>
            <p:nvPr/>
          </p:nvSpPr>
          <p:spPr>
            <a:xfrm>
              <a:off x="2870950" y="2769150"/>
              <a:ext cx="124325" cy="124450"/>
            </a:xfrm>
            <a:custGeom>
              <a:rect b="b" l="l" r="r" t="t"/>
              <a:pathLst>
                <a:path extrusionOk="0" h="4978" w="4973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1" name="Google Shape;8001;p31"/>
            <p:cNvSpPr/>
            <p:nvPr/>
          </p:nvSpPr>
          <p:spPr>
            <a:xfrm>
              <a:off x="2858600" y="3039575"/>
              <a:ext cx="149275" cy="149275"/>
            </a:xfrm>
            <a:custGeom>
              <a:rect b="b" l="l" r="r" t="t"/>
              <a:pathLst>
                <a:path extrusionOk="0" h="5971" w="5971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2" name="Google Shape;8002;p31"/>
          <p:cNvGrpSpPr/>
          <p:nvPr/>
        </p:nvGrpSpPr>
        <p:grpSpPr>
          <a:xfrm>
            <a:off x="333775" y="4398725"/>
            <a:ext cx="149275" cy="419700"/>
            <a:chOff x="2858600" y="2769150"/>
            <a:chExt cx="149275" cy="419700"/>
          </a:xfrm>
        </p:grpSpPr>
        <p:sp>
          <p:nvSpPr>
            <p:cNvPr id="8003" name="Google Shape;8003;p31"/>
            <p:cNvSpPr/>
            <p:nvPr/>
          </p:nvSpPr>
          <p:spPr>
            <a:xfrm>
              <a:off x="2870950" y="2769150"/>
              <a:ext cx="124325" cy="124450"/>
            </a:xfrm>
            <a:custGeom>
              <a:rect b="b" l="l" r="r" t="t"/>
              <a:pathLst>
                <a:path extrusionOk="0" h="4978" w="4973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4" name="Google Shape;8004;p31"/>
            <p:cNvSpPr/>
            <p:nvPr/>
          </p:nvSpPr>
          <p:spPr>
            <a:xfrm>
              <a:off x="2858600" y="3039575"/>
              <a:ext cx="149275" cy="149275"/>
            </a:xfrm>
            <a:custGeom>
              <a:rect b="b" l="l" r="r" t="t"/>
              <a:pathLst>
                <a:path extrusionOk="0" h="5971" w="5971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5" name="Google Shape;8005;p31"/>
          <p:cNvGrpSpPr/>
          <p:nvPr/>
        </p:nvGrpSpPr>
        <p:grpSpPr>
          <a:xfrm>
            <a:off x="713195" y="3399661"/>
            <a:ext cx="877904" cy="697728"/>
            <a:chOff x="1175400" y="2578675"/>
            <a:chExt cx="1038325" cy="825225"/>
          </a:xfrm>
        </p:grpSpPr>
        <p:sp>
          <p:nvSpPr>
            <p:cNvPr id="8006" name="Google Shape;8006;p31"/>
            <p:cNvSpPr/>
            <p:nvPr/>
          </p:nvSpPr>
          <p:spPr>
            <a:xfrm>
              <a:off x="2189150" y="2578675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7" name="Google Shape;8007;p31"/>
            <p:cNvSpPr/>
            <p:nvPr/>
          </p:nvSpPr>
          <p:spPr>
            <a:xfrm>
              <a:off x="2189150" y="2712200"/>
              <a:ext cx="24575" cy="24450"/>
            </a:xfrm>
            <a:custGeom>
              <a:rect b="b" l="l" r="r" t="t"/>
              <a:pathLst>
                <a:path extrusionOk="0" h="978" w="983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8" name="Google Shape;8008;p31"/>
            <p:cNvSpPr/>
            <p:nvPr/>
          </p:nvSpPr>
          <p:spPr>
            <a:xfrm>
              <a:off x="2189150" y="2845600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9" name="Google Shape;8009;p31"/>
            <p:cNvSpPr/>
            <p:nvPr/>
          </p:nvSpPr>
          <p:spPr>
            <a:xfrm>
              <a:off x="2189150" y="2979000"/>
              <a:ext cx="24575" cy="24575"/>
            </a:xfrm>
            <a:custGeom>
              <a:rect b="b" l="l" r="r" t="t"/>
              <a:pathLst>
                <a:path extrusionOk="0" h="983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0" name="Google Shape;8010;p31"/>
            <p:cNvSpPr/>
            <p:nvPr/>
          </p:nvSpPr>
          <p:spPr>
            <a:xfrm>
              <a:off x="2189150" y="3112375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1" name="Google Shape;8011;p31"/>
            <p:cNvSpPr/>
            <p:nvPr/>
          </p:nvSpPr>
          <p:spPr>
            <a:xfrm>
              <a:off x="2189150" y="3245900"/>
              <a:ext cx="24575" cy="24475"/>
            </a:xfrm>
            <a:custGeom>
              <a:rect b="b" l="l" r="r" t="t"/>
              <a:pathLst>
                <a:path extrusionOk="0" h="979" w="983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2" name="Google Shape;8012;p31"/>
            <p:cNvSpPr/>
            <p:nvPr/>
          </p:nvSpPr>
          <p:spPr>
            <a:xfrm>
              <a:off x="2189150" y="3379300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3" name="Google Shape;8013;p31"/>
            <p:cNvSpPr/>
            <p:nvPr/>
          </p:nvSpPr>
          <p:spPr>
            <a:xfrm>
              <a:off x="2076425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4" name="Google Shape;8014;p31"/>
            <p:cNvSpPr/>
            <p:nvPr/>
          </p:nvSpPr>
          <p:spPr>
            <a:xfrm>
              <a:off x="2076550" y="2712075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5" name="Google Shape;8015;p31"/>
            <p:cNvSpPr/>
            <p:nvPr/>
          </p:nvSpPr>
          <p:spPr>
            <a:xfrm>
              <a:off x="2076550" y="28456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6" name="Google Shape;8016;p31"/>
            <p:cNvSpPr/>
            <p:nvPr/>
          </p:nvSpPr>
          <p:spPr>
            <a:xfrm>
              <a:off x="2076425" y="2979000"/>
              <a:ext cx="24725" cy="24575"/>
            </a:xfrm>
            <a:custGeom>
              <a:rect b="b" l="l" r="r" t="t"/>
              <a:pathLst>
                <a:path extrusionOk="0" h="983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7" name="Google Shape;8017;p31"/>
            <p:cNvSpPr/>
            <p:nvPr/>
          </p:nvSpPr>
          <p:spPr>
            <a:xfrm>
              <a:off x="2076425" y="31123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8" name="Google Shape;8018;p31"/>
            <p:cNvSpPr/>
            <p:nvPr/>
          </p:nvSpPr>
          <p:spPr>
            <a:xfrm>
              <a:off x="2076425" y="32457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9" name="Google Shape;8019;p31"/>
            <p:cNvSpPr/>
            <p:nvPr/>
          </p:nvSpPr>
          <p:spPr>
            <a:xfrm>
              <a:off x="2076550" y="33793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0" name="Google Shape;8020;p31"/>
            <p:cNvSpPr/>
            <p:nvPr/>
          </p:nvSpPr>
          <p:spPr>
            <a:xfrm>
              <a:off x="1963825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1" name="Google Shape;8021;p31"/>
            <p:cNvSpPr/>
            <p:nvPr/>
          </p:nvSpPr>
          <p:spPr>
            <a:xfrm>
              <a:off x="1963825" y="2712200"/>
              <a:ext cx="24725" cy="24450"/>
            </a:xfrm>
            <a:custGeom>
              <a:rect b="b" l="l" r="r" t="t"/>
              <a:pathLst>
                <a:path extrusionOk="0" h="978" w="989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2" name="Google Shape;8022;p31"/>
            <p:cNvSpPr/>
            <p:nvPr/>
          </p:nvSpPr>
          <p:spPr>
            <a:xfrm>
              <a:off x="1963825" y="28456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3" name="Google Shape;8023;p31"/>
            <p:cNvSpPr/>
            <p:nvPr/>
          </p:nvSpPr>
          <p:spPr>
            <a:xfrm>
              <a:off x="19638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4" name="Google Shape;8024;p31"/>
            <p:cNvSpPr/>
            <p:nvPr/>
          </p:nvSpPr>
          <p:spPr>
            <a:xfrm>
              <a:off x="19638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5" name="Google Shape;8025;p31"/>
            <p:cNvSpPr/>
            <p:nvPr/>
          </p:nvSpPr>
          <p:spPr>
            <a:xfrm>
              <a:off x="1963825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6" name="Google Shape;8026;p31"/>
            <p:cNvSpPr/>
            <p:nvPr/>
          </p:nvSpPr>
          <p:spPr>
            <a:xfrm>
              <a:off x="1963825" y="33793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7" name="Google Shape;8027;p31"/>
            <p:cNvSpPr/>
            <p:nvPr/>
          </p:nvSpPr>
          <p:spPr>
            <a:xfrm>
              <a:off x="1851225" y="25786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8" name="Google Shape;8028;p31"/>
            <p:cNvSpPr/>
            <p:nvPr/>
          </p:nvSpPr>
          <p:spPr>
            <a:xfrm>
              <a:off x="1851225" y="2712075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9" name="Google Shape;8029;p31"/>
            <p:cNvSpPr/>
            <p:nvPr/>
          </p:nvSpPr>
          <p:spPr>
            <a:xfrm>
              <a:off x="1851225" y="28456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0" name="Google Shape;8030;p31"/>
            <p:cNvSpPr/>
            <p:nvPr/>
          </p:nvSpPr>
          <p:spPr>
            <a:xfrm>
              <a:off x="18512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1" name="Google Shape;8031;p31"/>
            <p:cNvSpPr/>
            <p:nvPr/>
          </p:nvSpPr>
          <p:spPr>
            <a:xfrm>
              <a:off x="18512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2" name="Google Shape;8032;p31"/>
            <p:cNvSpPr/>
            <p:nvPr/>
          </p:nvSpPr>
          <p:spPr>
            <a:xfrm>
              <a:off x="1851225" y="32457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3" name="Google Shape;8033;p31"/>
            <p:cNvSpPr/>
            <p:nvPr/>
          </p:nvSpPr>
          <p:spPr>
            <a:xfrm>
              <a:off x="1851225" y="33793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4" name="Google Shape;8034;p31"/>
            <p:cNvSpPr/>
            <p:nvPr/>
          </p:nvSpPr>
          <p:spPr>
            <a:xfrm>
              <a:off x="1738625" y="25786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5" name="Google Shape;8035;p31"/>
            <p:cNvSpPr/>
            <p:nvPr/>
          </p:nvSpPr>
          <p:spPr>
            <a:xfrm>
              <a:off x="1738625" y="2712075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6" name="Google Shape;8036;p31"/>
            <p:cNvSpPr/>
            <p:nvPr/>
          </p:nvSpPr>
          <p:spPr>
            <a:xfrm>
              <a:off x="1738625" y="28456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7" name="Google Shape;8037;p31"/>
            <p:cNvSpPr/>
            <p:nvPr/>
          </p:nvSpPr>
          <p:spPr>
            <a:xfrm>
              <a:off x="17386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8" name="Google Shape;8038;p31"/>
            <p:cNvSpPr/>
            <p:nvPr/>
          </p:nvSpPr>
          <p:spPr>
            <a:xfrm>
              <a:off x="17386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9" name="Google Shape;8039;p31"/>
            <p:cNvSpPr/>
            <p:nvPr/>
          </p:nvSpPr>
          <p:spPr>
            <a:xfrm>
              <a:off x="1738625" y="32457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0" name="Google Shape;8040;p31"/>
            <p:cNvSpPr/>
            <p:nvPr/>
          </p:nvSpPr>
          <p:spPr>
            <a:xfrm>
              <a:off x="1738625" y="33793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1" name="Google Shape;8041;p31"/>
            <p:cNvSpPr/>
            <p:nvPr/>
          </p:nvSpPr>
          <p:spPr>
            <a:xfrm>
              <a:off x="1625900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2" name="Google Shape;8042;p31"/>
            <p:cNvSpPr/>
            <p:nvPr/>
          </p:nvSpPr>
          <p:spPr>
            <a:xfrm>
              <a:off x="1626025" y="27122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3" name="Google Shape;8043;p31"/>
            <p:cNvSpPr/>
            <p:nvPr/>
          </p:nvSpPr>
          <p:spPr>
            <a:xfrm>
              <a:off x="1626025" y="28456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4" name="Google Shape;8044;p31"/>
            <p:cNvSpPr/>
            <p:nvPr/>
          </p:nvSpPr>
          <p:spPr>
            <a:xfrm>
              <a:off x="1625900" y="2979000"/>
              <a:ext cx="24725" cy="24575"/>
            </a:xfrm>
            <a:custGeom>
              <a:rect b="b" l="l" r="r" t="t"/>
              <a:pathLst>
                <a:path extrusionOk="0" h="983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5" name="Google Shape;8045;p31"/>
            <p:cNvSpPr/>
            <p:nvPr/>
          </p:nvSpPr>
          <p:spPr>
            <a:xfrm>
              <a:off x="1625900" y="31123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6" name="Google Shape;8046;p31"/>
            <p:cNvSpPr/>
            <p:nvPr/>
          </p:nvSpPr>
          <p:spPr>
            <a:xfrm>
              <a:off x="1625900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7" name="Google Shape;8047;p31"/>
            <p:cNvSpPr/>
            <p:nvPr/>
          </p:nvSpPr>
          <p:spPr>
            <a:xfrm>
              <a:off x="1626025" y="33793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8" name="Google Shape;8048;p31"/>
            <p:cNvSpPr/>
            <p:nvPr/>
          </p:nvSpPr>
          <p:spPr>
            <a:xfrm>
              <a:off x="1513325" y="2578925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9" name="Google Shape;8049;p31"/>
            <p:cNvSpPr/>
            <p:nvPr/>
          </p:nvSpPr>
          <p:spPr>
            <a:xfrm>
              <a:off x="1513325" y="271232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0" name="Google Shape;8050;p31"/>
            <p:cNvSpPr/>
            <p:nvPr/>
          </p:nvSpPr>
          <p:spPr>
            <a:xfrm>
              <a:off x="1513325" y="28456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1" name="Google Shape;8051;p31"/>
            <p:cNvSpPr/>
            <p:nvPr/>
          </p:nvSpPr>
          <p:spPr>
            <a:xfrm>
              <a:off x="1513325" y="2979000"/>
              <a:ext cx="24575" cy="24575"/>
            </a:xfrm>
            <a:custGeom>
              <a:rect b="b" l="l" r="r" t="t"/>
              <a:pathLst>
                <a:path extrusionOk="0" h="983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2" name="Google Shape;8052;p31"/>
            <p:cNvSpPr/>
            <p:nvPr/>
          </p:nvSpPr>
          <p:spPr>
            <a:xfrm>
              <a:off x="1513325" y="3112375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3" name="Google Shape;8053;p31"/>
            <p:cNvSpPr/>
            <p:nvPr/>
          </p:nvSpPr>
          <p:spPr>
            <a:xfrm>
              <a:off x="1513325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4" name="Google Shape;8054;p31"/>
            <p:cNvSpPr/>
            <p:nvPr/>
          </p:nvSpPr>
          <p:spPr>
            <a:xfrm>
              <a:off x="1513325" y="33793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5" name="Google Shape;8055;p31"/>
            <p:cNvSpPr/>
            <p:nvPr/>
          </p:nvSpPr>
          <p:spPr>
            <a:xfrm>
              <a:off x="1400725" y="2578925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6" name="Google Shape;8056;p31"/>
            <p:cNvSpPr/>
            <p:nvPr/>
          </p:nvSpPr>
          <p:spPr>
            <a:xfrm>
              <a:off x="1400725" y="271232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7" name="Google Shape;8057;p31"/>
            <p:cNvSpPr/>
            <p:nvPr/>
          </p:nvSpPr>
          <p:spPr>
            <a:xfrm>
              <a:off x="1400725" y="284572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8" name="Google Shape;8058;p31"/>
            <p:cNvSpPr/>
            <p:nvPr/>
          </p:nvSpPr>
          <p:spPr>
            <a:xfrm>
              <a:off x="1400725" y="297912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9" name="Google Shape;8059;p31"/>
            <p:cNvSpPr/>
            <p:nvPr/>
          </p:nvSpPr>
          <p:spPr>
            <a:xfrm>
              <a:off x="14007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0" name="Google Shape;8060;p31"/>
            <p:cNvSpPr/>
            <p:nvPr/>
          </p:nvSpPr>
          <p:spPr>
            <a:xfrm>
              <a:off x="1400725" y="32459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1" name="Google Shape;8061;p31"/>
            <p:cNvSpPr/>
            <p:nvPr/>
          </p:nvSpPr>
          <p:spPr>
            <a:xfrm>
              <a:off x="1400725" y="33793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2" name="Google Shape;8062;p31"/>
            <p:cNvSpPr/>
            <p:nvPr/>
          </p:nvSpPr>
          <p:spPr>
            <a:xfrm>
              <a:off x="1288125" y="25786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3" name="Google Shape;8063;p31"/>
            <p:cNvSpPr/>
            <p:nvPr/>
          </p:nvSpPr>
          <p:spPr>
            <a:xfrm>
              <a:off x="1288125" y="27122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4" name="Google Shape;8064;p31"/>
            <p:cNvSpPr/>
            <p:nvPr/>
          </p:nvSpPr>
          <p:spPr>
            <a:xfrm>
              <a:off x="1288125" y="28456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5" name="Google Shape;8065;p31"/>
            <p:cNvSpPr/>
            <p:nvPr/>
          </p:nvSpPr>
          <p:spPr>
            <a:xfrm>
              <a:off x="12881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6" name="Google Shape;8066;p31"/>
            <p:cNvSpPr/>
            <p:nvPr/>
          </p:nvSpPr>
          <p:spPr>
            <a:xfrm>
              <a:off x="12881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7" name="Google Shape;8067;p31"/>
            <p:cNvSpPr/>
            <p:nvPr/>
          </p:nvSpPr>
          <p:spPr>
            <a:xfrm>
              <a:off x="1288125" y="32459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8" name="Google Shape;8068;p31"/>
            <p:cNvSpPr/>
            <p:nvPr/>
          </p:nvSpPr>
          <p:spPr>
            <a:xfrm>
              <a:off x="1288125" y="3379175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9" name="Google Shape;8069;p31"/>
            <p:cNvSpPr/>
            <p:nvPr/>
          </p:nvSpPr>
          <p:spPr>
            <a:xfrm>
              <a:off x="1175400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0" name="Google Shape;8070;p31"/>
            <p:cNvSpPr/>
            <p:nvPr/>
          </p:nvSpPr>
          <p:spPr>
            <a:xfrm>
              <a:off x="1175525" y="27122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1" name="Google Shape;8071;p31"/>
            <p:cNvSpPr/>
            <p:nvPr/>
          </p:nvSpPr>
          <p:spPr>
            <a:xfrm>
              <a:off x="1175525" y="28456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2" name="Google Shape;8072;p31"/>
            <p:cNvSpPr/>
            <p:nvPr/>
          </p:nvSpPr>
          <p:spPr>
            <a:xfrm>
              <a:off x="1175400" y="2979000"/>
              <a:ext cx="24725" cy="24575"/>
            </a:xfrm>
            <a:custGeom>
              <a:rect b="b" l="l" r="r" t="t"/>
              <a:pathLst>
                <a:path extrusionOk="0" h="983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3" name="Google Shape;8073;p31"/>
            <p:cNvSpPr/>
            <p:nvPr/>
          </p:nvSpPr>
          <p:spPr>
            <a:xfrm>
              <a:off x="1175400" y="31123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4" name="Google Shape;8074;p31"/>
            <p:cNvSpPr/>
            <p:nvPr/>
          </p:nvSpPr>
          <p:spPr>
            <a:xfrm>
              <a:off x="1175400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5" name="Google Shape;8075;p31"/>
            <p:cNvSpPr/>
            <p:nvPr/>
          </p:nvSpPr>
          <p:spPr>
            <a:xfrm>
              <a:off x="1175525" y="33793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6" name="Google Shape;8076;p31"/>
          <p:cNvSpPr/>
          <p:nvPr/>
        </p:nvSpPr>
        <p:spPr>
          <a:xfrm>
            <a:off x="1388238" y="1674575"/>
            <a:ext cx="124325" cy="124300"/>
          </a:xfrm>
          <a:custGeom>
            <a:rect b="b" l="l" r="r" t="t"/>
            <a:pathLst>
              <a:path extrusionOk="0" h="4972" w="4973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7" name="Google Shape;8077;p31"/>
          <p:cNvSpPr/>
          <p:nvPr/>
        </p:nvSpPr>
        <p:spPr>
          <a:xfrm>
            <a:off x="2095754" y="341637"/>
            <a:ext cx="395797" cy="395747"/>
          </a:xfrm>
          <a:custGeom>
            <a:rect b="b" l="l" r="r" t="t"/>
            <a:pathLst>
              <a:path extrusionOk="0" h="7909" w="791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8" name="Google Shape;8078;p31"/>
          <p:cNvSpPr/>
          <p:nvPr/>
        </p:nvSpPr>
        <p:spPr>
          <a:xfrm>
            <a:off x="7631438" y="3276500"/>
            <a:ext cx="124325" cy="124300"/>
          </a:xfrm>
          <a:custGeom>
            <a:rect b="b" l="l" r="r" t="t"/>
            <a:pathLst>
              <a:path extrusionOk="0" h="4972" w="4973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79" name="Google Shape;8079;p31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080" name="Google Shape;8080;p31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1" name="Google Shape;8081;p31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2" name="Google Shape;8082;p31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3" name="Google Shape;8083;p31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084" name="Google Shape;8084;p31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5" name="Google Shape;8085;p31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6" name="Google Shape;8086;p31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4">
    <p:bg>
      <p:bgPr>
        <a:solidFill>
          <a:schemeClr val="dk1"/>
        </a:solidFill>
      </p:bgPr>
    </p:bg>
    <p:spTree>
      <p:nvGrpSpPr>
        <p:cNvPr id="8087" name="Shape 8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8" name="Google Shape;8088;p32"/>
          <p:cNvGrpSpPr/>
          <p:nvPr/>
        </p:nvGrpSpPr>
        <p:grpSpPr>
          <a:xfrm>
            <a:off x="7649517" y="609957"/>
            <a:ext cx="2779430" cy="1446284"/>
            <a:chOff x="2928925" y="640600"/>
            <a:chExt cx="2883525" cy="1500450"/>
          </a:xfrm>
        </p:grpSpPr>
        <p:sp>
          <p:nvSpPr>
            <p:cNvPr id="8089" name="Google Shape;8089;p32"/>
            <p:cNvSpPr/>
            <p:nvPr/>
          </p:nvSpPr>
          <p:spPr>
            <a:xfrm>
              <a:off x="2928925" y="640600"/>
              <a:ext cx="2883525" cy="1500450"/>
            </a:xfrm>
            <a:custGeom>
              <a:rect b="b" l="l" r="r" t="t"/>
              <a:pathLst>
                <a:path extrusionOk="0" h="60018" w="115341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0" name="Google Shape;8090;p32"/>
            <p:cNvSpPr/>
            <p:nvPr/>
          </p:nvSpPr>
          <p:spPr>
            <a:xfrm>
              <a:off x="2980300" y="1914925"/>
              <a:ext cx="2780150" cy="118750"/>
            </a:xfrm>
            <a:custGeom>
              <a:rect b="b" l="l" r="r" t="t"/>
              <a:pathLst>
                <a:path extrusionOk="0" h="4750" w="111206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1" name="Google Shape;8091;p32"/>
            <p:cNvSpPr/>
            <p:nvPr/>
          </p:nvSpPr>
          <p:spPr>
            <a:xfrm>
              <a:off x="3024375" y="1811275"/>
              <a:ext cx="2691100" cy="119925"/>
            </a:xfrm>
            <a:custGeom>
              <a:rect b="b" l="l" r="r" t="t"/>
              <a:pathLst>
                <a:path extrusionOk="0" h="4797" w="107644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2" name="Google Shape;8092;p32"/>
            <p:cNvSpPr/>
            <p:nvPr/>
          </p:nvSpPr>
          <p:spPr>
            <a:xfrm>
              <a:off x="3065700" y="1698825"/>
              <a:ext cx="2607650" cy="137225"/>
            </a:xfrm>
            <a:custGeom>
              <a:rect b="b" l="l" r="r" t="t"/>
              <a:pathLst>
                <a:path extrusionOk="0" h="5489" w="104306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3" name="Google Shape;8093;p32"/>
            <p:cNvSpPr/>
            <p:nvPr/>
          </p:nvSpPr>
          <p:spPr>
            <a:xfrm>
              <a:off x="3104725" y="1560300"/>
              <a:ext cx="2529100" cy="193825"/>
            </a:xfrm>
            <a:custGeom>
              <a:rect b="b" l="l" r="r" t="t"/>
              <a:pathLst>
                <a:path extrusionOk="0" h="7753" w="101164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4" name="Google Shape;8094;p32"/>
            <p:cNvSpPr/>
            <p:nvPr/>
          </p:nvSpPr>
          <p:spPr>
            <a:xfrm>
              <a:off x="3141250" y="1460100"/>
              <a:ext cx="2455250" cy="221875"/>
            </a:xfrm>
            <a:custGeom>
              <a:rect b="b" l="l" r="r" t="t"/>
              <a:pathLst>
                <a:path extrusionOk="0" h="8875" w="9821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5" name="Google Shape;8095;p32"/>
            <p:cNvSpPr/>
            <p:nvPr/>
          </p:nvSpPr>
          <p:spPr>
            <a:xfrm>
              <a:off x="3175700" y="1396325"/>
              <a:ext cx="2385575" cy="193975"/>
            </a:xfrm>
            <a:custGeom>
              <a:rect b="b" l="l" r="r" t="t"/>
              <a:pathLst>
                <a:path extrusionOk="0" h="7759" w="95423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6" name="Google Shape;8096;p32"/>
            <p:cNvSpPr/>
            <p:nvPr/>
          </p:nvSpPr>
          <p:spPr>
            <a:xfrm>
              <a:off x="3208325" y="1323975"/>
              <a:ext cx="2319650" cy="179225"/>
            </a:xfrm>
            <a:custGeom>
              <a:rect b="b" l="l" r="r" t="t"/>
              <a:pathLst>
                <a:path extrusionOk="0" h="7169" w="92786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7" name="Google Shape;8097;p32"/>
            <p:cNvSpPr/>
            <p:nvPr/>
          </p:nvSpPr>
          <p:spPr>
            <a:xfrm>
              <a:off x="3238625" y="1243150"/>
              <a:ext cx="2258025" cy="188150"/>
            </a:xfrm>
            <a:custGeom>
              <a:rect b="b" l="l" r="r" t="t"/>
              <a:pathLst>
                <a:path extrusionOk="0" h="7526" w="90321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8" name="Google Shape;8098;p32"/>
            <p:cNvSpPr/>
            <p:nvPr/>
          </p:nvSpPr>
          <p:spPr>
            <a:xfrm>
              <a:off x="3256575" y="1166075"/>
              <a:ext cx="2210700" cy="201525"/>
            </a:xfrm>
            <a:custGeom>
              <a:rect b="b" l="l" r="r" t="t"/>
              <a:pathLst>
                <a:path extrusionOk="0" h="8061" w="88428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9" name="Google Shape;8099;p32"/>
            <p:cNvSpPr/>
            <p:nvPr/>
          </p:nvSpPr>
          <p:spPr>
            <a:xfrm>
              <a:off x="3269325" y="1100700"/>
              <a:ext cx="2169850" cy="204100"/>
            </a:xfrm>
            <a:custGeom>
              <a:rect b="b" l="l" r="r" t="t"/>
              <a:pathLst>
                <a:path extrusionOk="0" h="8164" w="86794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0" name="Google Shape;8100;p32"/>
            <p:cNvSpPr/>
            <p:nvPr/>
          </p:nvSpPr>
          <p:spPr>
            <a:xfrm>
              <a:off x="3285700" y="1039150"/>
              <a:ext cx="2126450" cy="207525"/>
            </a:xfrm>
            <a:custGeom>
              <a:rect b="b" l="l" r="r" t="t"/>
              <a:pathLst>
                <a:path extrusionOk="0" h="8301" w="85058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1" name="Google Shape;8101;p32"/>
            <p:cNvSpPr/>
            <p:nvPr/>
          </p:nvSpPr>
          <p:spPr>
            <a:xfrm>
              <a:off x="3309625" y="992225"/>
              <a:ext cx="2076650" cy="188675"/>
            </a:xfrm>
            <a:custGeom>
              <a:rect b="b" l="l" r="r" t="t"/>
              <a:pathLst>
                <a:path extrusionOk="0" h="7547" w="83066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2" name="Google Shape;8102;p32"/>
            <p:cNvSpPr/>
            <p:nvPr/>
          </p:nvSpPr>
          <p:spPr>
            <a:xfrm>
              <a:off x="3333550" y="956625"/>
              <a:ext cx="2028925" cy="168100"/>
            </a:xfrm>
            <a:custGeom>
              <a:rect b="b" l="l" r="r" t="t"/>
              <a:pathLst>
                <a:path extrusionOk="0" h="6724" w="81157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3" name="Google Shape;8103;p32"/>
            <p:cNvSpPr/>
            <p:nvPr/>
          </p:nvSpPr>
          <p:spPr>
            <a:xfrm>
              <a:off x="3356300" y="927675"/>
              <a:ext cx="1982900" cy="144000"/>
            </a:xfrm>
            <a:custGeom>
              <a:rect b="b" l="l" r="r" t="t"/>
              <a:pathLst>
                <a:path extrusionOk="0" h="5760" w="79316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4" name="Google Shape;8104;p32"/>
            <p:cNvSpPr/>
            <p:nvPr/>
          </p:nvSpPr>
          <p:spPr>
            <a:xfrm>
              <a:off x="3377875" y="896975"/>
              <a:ext cx="1939225" cy="124125"/>
            </a:xfrm>
            <a:custGeom>
              <a:rect b="b" l="l" r="r" t="t"/>
              <a:pathLst>
                <a:path extrusionOk="0" h="4965" w="77569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5" name="Google Shape;8105;p32"/>
            <p:cNvSpPr/>
            <p:nvPr/>
          </p:nvSpPr>
          <p:spPr>
            <a:xfrm>
              <a:off x="3399325" y="853825"/>
              <a:ext cx="1896575" cy="118250"/>
            </a:xfrm>
            <a:custGeom>
              <a:rect b="b" l="l" r="r" t="t"/>
              <a:pathLst>
                <a:path extrusionOk="0" h="4730" w="75863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6" name="Google Shape;8106;p32"/>
            <p:cNvSpPr/>
            <p:nvPr/>
          </p:nvSpPr>
          <p:spPr>
            <a:xfrm>
              <a:off x="3425600" y="808175"/>
              <a:ext cx="1850150" cy="115800"/>
            </a:xfrm>
            <a:custGeom>
              <a:rect b="b" l="l" r="r" t="t"/>
              <a:pathLst>
                <a:path extrusionOk="0" h="4632" w="74006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7" name="Google Shape;8107;p32"/>
            <p:cNvSpPr/>
            <p:nvPr/>
          </p:nvSpPr>
          <p:spPr>
            <a:xfrm>
              <a:off x="3454325" y="764575"/>
              <a:ext cx="1802175" cy="114150"/>
            </a:xfrm>
            <a:custGeom>
              <a:rect b="b" l="l" r="r" t="t"/>
              <a:pathLst>
                <a:path extrusionOk="0" h="4566" w="72087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8" name="Google Shape;8108;p32"/>
            <p:cNvSpPr/>
            <p:nvPr/>
          </p:nvSpPr>
          <p:spPr>
            <a:xfrm>
              <a:off x="3482550" y="719425"/>
              <a:ext cx="1755375" cy="112100"/>
            </a:xfrm>
            <a:custGeom>
              <a:rect b="b" l="l" r="r" t="t"/>
              <a:pathLst>
                <a:path extrusionOk="0" h="4484" w="70215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9" name="Google Shape;8109;p32"/>
            <p:cNvSpPr/>
            <p:nvPr/>
          </p:nvSpPr>
          <p:spPr>
            <a:xfrm>
              <a:off x="3507375" y="679325"/>
              <a:ext cx="1712600" cy="111900"/>
            </a:xfrm>
            <a:custGeom>
              <a:rect b="b" l="l" r="r" t="t"/>
              <a:pathLst>
                <a:path extrusionOk="0" h="4476" w="68504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0" name="Google Shape;8110;p32"/>
            <p:cNvSpPr/>
            <p:nvPr/>
          </p:nvSpPr>
          <p:spPr>
            <a:xfrm>
              <a:off x="5106575" y="698375"/>
              <a:ext cx="544525" cy="1430325"/>
            </a:xfrm>
            <a:custGeom>
              <a:rect b="b" l="l" r="r" t="t"/>
              <a:pathLst>
                <a:path extrusionOk="0" h="57213" w="21781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1" name="Google Shape;8111;p32"/>
            <p:cNvSpPr/>
            <p:nvPr/>
          </p:nvSpPr>
          <p:spPr>
            <a:xfrm>
              <a:off x="5014400" y="669250"/>
              <a:ext cx="477050" cy="1460100"/>
            </a:xfrm>
            <a:custGeom>
              <a:rect b="b" l="l" r="r" t="t"/>
              <a:pathLst>
                <a:path extrusionOk="0" h="58404" w="19082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2" name="Google Shape;8112;p32"/>
            <p:cNvSpPr/>
            <p:nvPr/>
          </p:nvSpPr>
          <p:spPr>
            <a:xfrm>
              <a:off x="4923000" y="652075"/>
              <a:ext cx="408650" cy="1477675"/>
            </a:xfrm>
            <a:custGeom>
              <a:rect b="b" l="l" r="r" t="t"/>
              <a:pathLst>
                <a:path extrusionOk="0" h="59107" w="16346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3" name="Google Shape;8113;p32"/>
            <p:cNvSpPr/>
            <p:nvPr/>
          </p:nvSpPr>
          <p:spPr>
            <a:xfrm>
              <a:off x="4830425" y="649625"/>
              <a:ext cx="339100" cy="1439175"/>
            </a:xfrm>
            <a:custGeom>
              <a:rect b="b" l="l" r="r" t="t"/>
              <a:pathLst>
                <a:path extrusionOk="0" h="57567" w="13564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4" name="Google Shape;8114;p32"/>
            <p:cNvSpPr/>
            <p:nvPr/>
          </p:nvSpPr>
          <p:spPr>
            <a:xfrm>
              <a:off x="4734600" y="658850"/>
              <a:ext cx="277875" cy="1386650"/>
            </a:xfrm>
            <a:custGeom>
              <a:rect b="b" l="l" r="r" t="t"/>
              <a:pathLst>
                <a:path extrusionOk="0" h="55466" w="11115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5" name="Google Shape;8115;p32"/>
            <p:cNvSpPr/>
            <p:nvPr/>
          </p:nvSpPr>
          <p:spPr>
            <a:xfrm>
              <a:off x="4641625" y="684975"/>
              <a:ext cx="211175" cy="1344000"/>
            </a:xfrm>
            <a:custGeom>
              <a:rect b="b" l="l" r="r" t="t"/>
              <a:pathLst>
                <a:path extrusionOk="0" h="53760" w="8447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6" name="Google Shape;8116;p32"/>
            <p:cNvSpPr/>
            <p:nvPr/>
          </p:nvSpPr>
          <p:spPr>
            <a:xfrm>
              <a:off x="4548550" y="715275"/>
              <a:ext cx="144475" cy="1345950"/>
            </a:xfrm>
            <a:custGeom>
              <a:rect b="b" l="l" r="r" t="t"/>
              <a:pathLst>
                <a:path extrusionOk="0" h="53838" w="5779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7" name="Google Shape;8117;p32"/>
            <p:cNvSpPr/>
            <p:nvPr/>
          </p:nvSpPr>
          <p:spPr>
            <a:xfrm>
              <a:off x="4451950" y="740900"/>
              <a:ext cx="81275" cy="1367125"/>
            </a:xfrm>
            <a:custGeom>
              <a:rect b="b" l="l" r="r" t="t"/>
              <a:pathLst>
                <a:path extrusionOk="0" h="54685" w="3251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8" name="Google Shape;8118;p32"/>
            <p:cNvSpPr/>
            <p:nvPr/>
          </p:nvSpPr>
          <p:spPr>
            <a:xfrm>
              <a:off x="4287225" y="749475"/>
              <a:ext cx="101025" cy="1378050"/>
            </a:xfrm>
            <a:custGeom>
              <a:rect b="b" l="l" r="r" t="t"/>
              <a:pathLst>
                <a:path extrusionOk="0" h="55122" w="4041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9" name="Google Shape;8119;p32"/>
            <p:cNvSpPr/>
            <p:nvPr/>
          </p:nvSpPr>
          <p:spPr>
            <a:xfrm>
              <a:off x="4162925" y="738800"/>
              <a:ext cx="112225" cy="1365200"/>
            </a:xfrm>
            <a:custGeom>
              <a:rect b="b" l="l" r="r" t="t"/>
              <a:pathLst>
                <a:path extrusionOk="0" h="54608" w="4489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0" name="Google Shape;8120;p32"/>
            <p:cNvSpPr/>
            <p:nvPr/>
          </p:nvSpPr>
          <p:spPr>
            <a:xfrm>
              <a:off x="4048775" y="713575"/>
              <a:ext cx="133550" cy="1336350"/>
            </a:xfrm>
            <a:custGeom>
              <a:rect b="b" l="l" r="r" t="t"/>
              <a:pathLst>
                <a:path extrusionOk="0" h="53454" w="5342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1" name="Google Shape;8121;p32"/>
            <p:cNvSpPr/>
            <p:nvPr/>
          </p:nvSpPr>
          <p:spPr>
            <a:xfrm>
              <a:off x="3889100" y="681075"/>
              <a:ext cx="200250" cy="1339600"/>
            </a:xfrm>
            <a:custGeom>
              <a:rect b="b" l="l" r="r" t="t"/>
              <a:pathLst>
                <a:path extrusionOk="0" h="53584" w="801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2" name="Google Shape;8122;p32"/>
            <p:cNvSpPr/>
            <p:nvPr/>
          </p:nvSpPr>
          <p:spPr>
            <a:xfrm>
              <a:off x="3729175" y="653650"/>
              <a:ext cx="267475" cy="1396925"/>
            </a:xfrm>
            <a:custGeom>
              <a:rect b="b" l="l" r="r" t="t"/>
              <a:pathLst>
                <a:path extrusionOk="0" h="55877" w="10699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3" name="Google Shape;8123;p32"/>
            <p:cNvSpPr/>
            <p:nvPr/>
          </p:nvSpPr>
          <p:spPr>
            <a:xfrm>
              <a:off x="3572650" y="641175"/>
              <a:ext cx="331050" cy="1449950"/>
            </a:xfrm>
            <a:custGeom>
              <a:rect b="b" l="l" r="r" t="t"/>
              <a:pathLst>
                <a:path extrusionOk="0" h="57998" w="13242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4" name="Google Shape;8124;p32"/>
            <p:cNvSpPr/>
            <p:nvPr/>
          </p:nvSpPr>
          <p:spPr>
            <a:xfrm>
              <a:off x="3412850" y="651050"/>
              <a:ext cx="397875" cy="1473875"/>
            </a:xfrm>
            <a:custGeom>
              <a:rect b="b" l="l" r="r" t="t"/>
              <a:pathLst>
                <a:path extrusionOk="0" h="58955" w="15915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5" name="Google Shape;8125;p32"/>
            <p:cNvSpPr/>
            <p:nvPr/>
          </p:nvSpPr>
          <p:spPr>
            <a:xfrm>
              <a:off x="3249950" y="677175"/>
              <a:ext cx="467550" cy="1460775"/>
            </a:xfrm>
            <a:custGeom>
              <a:rect b="b" l="l" r="r" t="t"/>
              <a:pathLst>
                <a:path extrusionOk="0" h="58431" w="18702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6" name="Google Shape;8126;p32"/>
            <p:cNvSpPr/>
            <p:nvPr/>
          </p:nvSpPr>
          <p:spPr>
            <a:xfrm>
              <a:off x="3090400" y="710075"/>
              <a:ext cx="533875" cy="1428525"/>
            </a:xfrm>
            <a:custGeom>
              <a:rect b="b" l="l" r="r" t="t"/>
              <a:pathLst>
                <a:path extrusionOk="0" h="57141" w="21355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7" name="Google Shape;8127;p32"/>
          <p:cNvGrpSpPr/>
          <p:nvPr/>
        </p:nvGrpSpPr>
        <p:grpSpPr>
          <a:xfrm>
            <a:off x="-1284933" y="3087257"/>
            <a:ext cx="2779430" cy="1446284"/>
            <a:chOff x="2928925" y="640600"/>
            <a:chExt cx="2883525" cy="1500450"/>
          </a:xfrm>
        </p:grpSpPr>
        <p:sp>
          <p:nvSpPr>
            <p:cNvPr id="8128" name="Google Shape;8128;p32"/>
            <p:cNvSpPr/>
            <p:nvPr/>
          </p:nvSpPr>
          <p:spPr>
            <a:xfrm>
              <a:off x="2928925" y="640600"/>
              <a:ext cx="2883525" cy="1500450"/>
            </a:xfrm>
            <a:custGeom>
              <a:rect b="b" l="l" r="r" t="t"/>
              <a:pathLst>
                <a:path extrusionOk="0" h="60018" w="115341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9" name="Google Shape;8129;p32"/>
            <p:cNvSpPr/>
            <p:nvPr/>
          </p:nvSpPr>
          <p:spPr>
            <a:xfrm>
              <a:off x="2980300" y="1914925"/>
              <a:ext cx="2780150" cy="118750"/>
            </a:xfrm>
            <a:custGeom>
              <a:rect b="b" l="l" r="r" t="t"/>
              <a:pathLst>
                <a:path extrusionOk="0" h="4750" w="111206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0" name="Google Shape;8130;p32"/>
            <p:cNvSpPr/>
            <p:nvPr/>
          </p:nvSpPr>
          <p:spPr>
            <a:xfrm>
              <a:off x="3024375" y="1811275"/>
              <a:ext cx="2691100" cy="119925"/>
            </a:xfrm>
            <a:custGeom>
              <a:rect b="b" l="l" r="r" t="t"/>
              <a:pathLst>
                <a:path extrusionOk="0" h="4797" w="107644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1" name="Google Shape;8131;p32"/>
            <p:cNvSpPr/>
            <p:nvPr/>
          </p:nvSpPr>
          <p:spPr>
            <a:xfrm>
              <a:off x="3065700" y="1698825"/>
              <a:ext cx="2607650" cy="137225"/>
            </a:xfrm>
            <a:custGeom>
              <a:rect b="b" l="l" r="r" t="t"/>
              <a:pathLst>
                <a:path extrusionOk="0" h="5489" w="104306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2" name="Google Shape;8132;p32"/>
            <p:cNvSpPr/>
            <p:nvPr/>
          </p:nvSpPr>
          <p:spPr>
            <a:xfrm>
              <a:off x="3104725" y="1560300"/>
              <a:ext cx="2529100" cy="193825"/>
            </a:xfrm>
            <a:custGeom>
              <a:rect b="b" l="l" r="r" t="t"/>
              <a:pathLst>
                <a:path extrusionOk="0" h="7753" w="101164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3" name="Google Shape;8133;p32"/>
            <p:cNvSpPr/>
            <p:nvPr/>
          </p:nvSpPr>
          <p:spPr>
            <a:xfrm>
              <a:off x="3141250" y="1460100"/>
              <a:ext cx="2455250" cy="221875"/>
            </a:xfrm>
            <a:custGeom>
              <a:rect b="b" l="l" r="r" t="t"/>
              <a:pathLst>
                <a:path extrusionOk="0" h="8875" w="9821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4" name="Google Shape;8134;p32"/>
            <p:cNvSpPr/>
            <p:nvPr/>
          </p:nvSpPr>
          <p:spPr>
            <a:xfrm>
              <a:off x="3175700" y="1396325"/>
              <a:ext cx="2385575" cy="193975"/>
            </a:xfrm>
            <a:custGeom>
              <a:rect b="b" l="l" r="r" t="t"/>
              <a:pathLst>
                <a:path extrusionOk="0" h="7759" w="95423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5" name="Google Shape;8135;p32"/>
            <p:cNvSpPr/>
            <p:nvPr/>
          </p:nvSpPr>
          <p:spPr>
            <a:xfrm>
              <a:off x="3208325" y="1323975"/>
              <a:ext cx="2319650" cy="179225"/>
            </a:xfrm>
            <a:custGeom>
              <a:rect b="b" l="l" r="r" t="t"/>
              <a:pathLst>
                <a:path extrusionOk="0" h="7169" w="92786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6" name="Google Shape;8136;p32"/>
            <p:cNvSpPr/>
            <p:nvPr/>
          </p:nvSpPr>
          <p:spPr>
            <a:xfrm>
              <a:off x="3238625" y="1243150"/>
              <a:ext cx="2258025" cy="188150"/>
            </a:xfrm>
            <a:custGeom>
              <a:rect b="b" l="l" r="r" t="t"/>
              <a:pathLst>
                <a:path extrusionOk="0" h="7526" w="90321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7" name="Google Shape;8137;p32"/>
            <p:cNvSpPr/>
            <p:nvPr/>
          </p:nvSpPr>
          <p:spPr>
            <a:xfrm>
              <a:off x="3256575" y="1166075"/>
              <a:ext cx="2210700" cy="201525"/>
            </a:xfrm>
            <a:custGeom>
              <a:rect b="b" l="l" r="r" t="t"/>
              <a:pathLst>
                <a:path extrusionOk="0" h="8061" w="88428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8" name="Google Shape;8138;p32"/>
            <p:cNvSpPr/>
            <p:nvPr/>
          </p:nvSpPr>
          <p:spPr>
            <a:xfrm>
              <a:off x="3269325" y="1100700"/>
              <a:ext cx="2169850" cy="204100"/>
            </a:xfrm>
            <a:custGeom>
              <a:rect b="b" l="l" r="r" t="t"/>
              <a:pathLst>
                <a:path extrusionOk="0" h="8164" w="86794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9" name="Google Shape;8139;p32"/>
            <p:cNvSpPr/>
            <p:nvPr/>
          </p:nvSpPr>
          <p:spPr>
            <a:xfrm>
              <a:off x="3285700" y="1039150"/>
              <a:ext cx="2126450" cy="207525"/>
            </a:xfrm>
            <a:custGeom>
              <a:rect b="b" l="l" r="r" t="t"/>
              <a:pathLst>
                <a:path extrusionOk="0" h="8301" w="85058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0" name="Google Shape;8140;p32"/>
            <p:cNvSpPr/>
            <p:nvPr/>
          </p:nvSpPr>
          <p:spPr>
            <a:xfrm>
              <a:off x="3309625" y="992225"/>
              <a:ext cx="2076650" cy="188675"/>
            </a:xfrm>
            <a:custGeom>
              <a:rect b="b" l="l" r="r" t="t"/>
              <a:pathLst>
                <a:path extrusionOk="0" h="7547" w="83066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1" name="Google Shape;8141;p32"/>
            <p:cNvSpPr/>
            <p:nvPr/>
          </p:nvSpPr>
          <p:spPr>
            <a:xfrm>
              <a:off x="3333550" y="956625"/>
              <a:ext cx="2028925" cy="168100"/>
            </a:xfrm>
            <a:custGeom>
              <a:rect b="b" l="l" r="r" t="t"/>
              <a:pathLst>
                <a:path extrusionOk="0" h="6724" w="81157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2" name="Google Shape;8142;p32"/>
            <p:cNvSpPr/>
            <p:nvPr/>
          </p:nvSpPr>
          <p:spPr>
            <a:xfrm>
              <a:off x="3356300" y="927675"/>
              <a:ext cx="1982900" cy="144000"/>
            </a:xfrm>
            <a:custGeom>
              <a:rect b="b" l="l" r="r" t="t"/>
              <a:pathLst>
                <a:path extrusionOk="0" h="5760" w="79316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3" name="Google Shape;8143;p32"/>
            <p:cNvSpPr/>
            <p:nvPr/>
          </p:nvSpPr>
          <p:spPr>
            <a:xfrm>
              <a:off x="3377875" y="896975"/>
              <a:ext cx="1939225" cy="124125"/>
            </a:xfrm>
            <a:custGeom>
              <a:rect b="b" l="l" r="r" t="t"/>
              <a:pathLst>
                <a:path extrusionOk="0" h="4965" w="77569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4" name="Google Shape;8144;p32"/>
            <p:cNvSpPr/>
            <p:nvPr/>
          </p:nvSpPr>
          <p:spPr>
            <a:xfrm>
              <a:off x="3399325" y="853825"/>
              <a:ext cx="1896575" cy="118250"/>
            </a:xfrm>
            <a:custGeom>
              <a:rect b="b" l="l" r="r" t="t"/>
              <a:pathLst>
                <a:path extrusionOk="0" h="4730" w="75863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5" name="Google Shape;8145;p32"/>
            <p:cNvSpPr/>
            <p:nvPr/>
          </p:nvSpPr>
          <p:spPr>
            <a:xfrm>
              <a:off x="3425600" y="808175"/>
              <a:ext cx="1850150" cy="115800"/>
            </a:xfrm>
            <a:custGeom>
              <a:rect b="b" l="l" r="r" t="t"/>
              <a:pathLst>
                <a:path extrusionOk="0" h="4632" w="74006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6" name="Google Shape;8146;p32"/>
            <p:cNvSpPr/>
            <p:nvPr/>
          </p:nvSpPr>
          <p:spPr>
            <a:xfrm>
              <a:off x="3454325" y="764575"/>
              <a:ext cx="1802175" cy="114150"/>
            </a:xfrm>
            <a:custGeom>
              <a:rect b="b" l="l" r="r" t="t"/>
              <a:pathLst>
                <a:path extrusionOk="0" h="4566" w="72087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7" name="Google Shape;8147;p32"/>
            <p:cNvSpPr/>
            <p:nvPr/>
          </p:nvSpPr>
          <p:spPr>
            <a:xfrm>
              <a:off x="3482550" y="719425"/>
              <a:ext cx="1755375" cy="112100"/>
            </a:xfrm>
            <a:custGeom>
              <a:rect b="b" l="l" r="r" t="t"/>
              <a:pathLst>
                <a:path extrusionOk="0" h="4484" w="70215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8" name="Google Shape;8148;p32"/>
            <p:cNvSpPr/>
            <p:nvPr/>
          </p:nvSpPr>
          <p:spPr>
            <a:xfrm>
              <a:off x="3507375" y="679325"/>
              <a:ext cx="1712600" cy="111900"/>
            </a:xfrm>
            <a:custGeom>
              <a:rect b="b" l="l" r="r" t="t"/>
              <a:pathLst>
                <a:path extrusionOk="0" h="4476" w="68504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9" name="Google Shape;8149;p32"/>
            <p:cNvSpPr/>
            <p:nvPr/>
          </p:nvSpPr>
          <p:spPr>
            <a:xfrm>
              <a:off x="5106575" y="698375"/>
              <a:ext cx="544525" cy="1430325"/>
            </a:xfrm>
            <a:custGeom>
              <a:rect b="b" l="l" r="r" t="t"/>
              <a:pathLst>
                <a:path extrusionOk="0" h="57213" w="21781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0" name="Google Shape;8150;p32"/>
            <p:cNvSpPr/>
            <p:nvPr/>
          </p:nvSpPr>
          <p:spPr>
            <a:xfrm>
              <a:off x="5014400" y="669250"/>
              <a:ext cx="477050" cy="1460100"/>
            </a:xfrm>
            <a:custGeom>
              <a:rect b="b" l="l" r="r" t="t"/>
              <a:pathLst>
                <a:path extrusionOk="0" h="58404" w="19082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1" name="Google Shape;8151;p32"/>
            <p:cNvSpPr/>
            <p:nvPr/>
          </p:nvSpPr>
          <p:spPr>
            <a:xfrm>
              <a:off x="4923000" y="652075"/>
              <a:ext cx="408650" cy="1477675"/>
            </a:xfrm>
            <a:custGeom>
              <a:rect b="b" l="l" r="r" t="t"/>
              <a:pathLst>
                <a:path extrusionOk="0" h="59107" w="16346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2" name="Google Shape;8152;p32"/>
            <p:cNvSpPr/>
            <p:nvPr/>
          </p:nvSpPr>
          <p:spPr>
            <a:xfrm>
              <a:off x="4830425" y="649625"/>
              <a:ext cx="339100" cy="1439175"/>
            </a:xfrm>
            <a:custGeom>
              <a:rect b="b" l="l" r="r" t="t"/>
              <a:pathLst>
                <a:path extrusionOk="0" h="57567" w="13564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3" name="Google Shape;8153;p32"/>
            <p:cNvSpPr/>
            <p:nvPr/>
          </p:nvSpPr>
          <p:spPr>
            <a:xfrm>
              <a:off x="4734600" y="658850"/>
              <a:ext cx="277875" cy="1386650"/>
            </a:xfrm>
            <a:custGeom>
              <a:rect b="b" l="l" r="r" t="t"/>
              <a:pathLst>
                <a:path extrusionOk="0" h="55466" w="11115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4" name="Google Shape;8154;p32"/>
            <p:cNvSpPr/>
            <p:nvPr/>
          </p:nvSpPr>
          <p:spPr>
            <a:xfrm>
              <a:off x="4641625" y="684975"/>
              <a:ext cx="211175" cy="1344000"/>
            </a:xfrm>
            <a:custGeom>
              <a:rect b="b" l="l" r="r" t="t"/>
              <a:pathLst>
                <a:path extrusionOk="0" h="53760" w="8447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5" name="Google Shape;8155;p32"/>
            <p:cNvSpPr/>
            <p:nvPr/>
          </p:nvSpPr>
          <p:spPr>
            <a:xfrm>
              <a:off x="4548550" y="715275"/>
              <a:ext cx="144475" cy="1345950"/>
            </a:xfrm>
            <a:custGeom>
              <a:rect b="b" l="l" r="r" t="t"/>
              <a:pathLst>
                <a:path extrusionOk="0" h="53838" w="5779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6" name="Google Shape;8156;p32"/>
            <p:cNvSpPr/>
            <p:nvPr/>
          </p:nvSpPr>
          <p:spPr>
            <a:xfrm>
              <a:off x="4451950" y="740900"/>
              <a:ext cx="81275" cy="1367125"/>
            </a:xfrm>
            <a:custGeom>
              <a:rect b="b" l="l" r="r" t="t"/>
              <a:pathLst>
                <a:path extrusionOk="0" h="54685" w="3251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7" name="Google Shape;8157;p32"/>
            <p:cNvSpPr/>
            <p:nvPr/>
          </p:nvSpPr>
          <p:spPr>
            <a:xfrm>
              <a:off x="4287225" y="749475"/>
              <a:ext cx="101025" cy="1378050"/>
            </a:xfrm>
            <a:custGeom>
              <a:rect b="b" l="l" r="r" t="t"/>
              <a:pathLst>
                <a:path extrusionOk="0" h="55122" w="4041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8" name="Google Shape;8158;p32"/>
            <p:cNvSpPr/>
            <p:nvPr/>
          </p:nvSpPr>
          <p:spPr>
            <a:xfrm>
              <a:off x="4162925" y="738800"/>
              <a:ext cx="112225" cy="1365200"/>
            </a:xfrm>
            <a:custGeom>
              <a:rect b="b" l="l" r="r" t="t"/>
              <a:pathLst>
                <a:path extrusionOk="0" h="54608" w="4489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9" name="Google Shape;8159;p32"/>
            <p:cNvSpPr/>
            <p:nvPr/>
          </p:nvSpPr>
          <p:spPr>
            <a:xfrm>
              <a:off x="4048775" y="713575"/>
              <a:ext cx="133550" cy="1336350"/>
            </a:xfrm>
            <a:custGeom>
              <a:rect b="b" l="l" r="r" t="t"/>
              <a:pathLst>
                <a:path extrusionOk="0" h="53454" w="5342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0" name="Google Shape;8160;p32"/>
            <p:cNvSpPr/>
            <p:nvPr/>
          </p:nvSpPr>
          <p:spPr>
            <a:xfrm>
              <a:off x="3889100" y="681075"/>
              <a:ext cx="200250" cy="1339600"/>
            </a:xfrm>
            <a:custGeom>
              <a:rect b="b" l="l" r="r" t="t"/>
              <a:pathLst>
                <a:path extrusionOk="0" h="53584" w="801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1" name="Google Shape;8161;p32"/>
            <p:cNvSpPr/>
            <p:nvPr/>
          </p:nvSpPr>
          <p:spPr>
            <a:xfrm>
              <a:off x="3729175" y="653650"/>
              <a:ext cx="267475" cy="1396925"/>
            </a:xfrm>
            <a:custGeom>
              <a:rect b="b" l="l" r="r" t="t"/>
              <a:pathLst>
                <a:path extrusionOk="0" h="55877" w="10699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2" name="Google Shape;8162;p32"/>
            <p:cNvSpPr/>
            <p:nvPr/>
          </p:nvSpPr>
          <p:spPr>
            <a:xfrm>
              <a:off x="3572650" y="641175"/>
              <a:ext cx="331050" cy="1449950"/>
            </a:xfrm>
            <a:custGeom>
              <a:rect b="b" l="l" r="r" t="t"/>
              <a:pathLst>
                <a:path extrusionOk="0" h="57998" w="13242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3" name="Google Shape;8163;p32"/>
            <p:cNvSpPr/>
            <p:nvPr/>
          </p:nvSpPr>
          <p:spPr>
            <a:xfrm>
              <a:off x="3412850" y="651050"/>
              <a:ext cx="397875" cy="1473875"/>
            </a:xfrm>
            <a:custGeom>
              <a:rect b="b" l="l" r="r" t="t"/>
              <a:pathLst>
                <a:path extrusionOk="0" h="58955" w="15915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4" name="Google Shape;8164;p32"/>
            <p:cNvSpPr/>
            <p:nvPr/>
          </p:nvSpPr>
          <p:spPr>
            <a:xfrm>
              <a:off x="3249950" y="677175"/>
              <a:ext cx="467550" cy="1460775"/>
            </a:xfrm>
            <a:custGeom>
              <a:rect b="b" l="l" r="r" t="t"/>
              <a:pathLst>
                <a:path extrusionOk="0" h="58431" w="18702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5" name="Google Shape;8165;p32"/>
            <p:cNvSpPr/>
            <p:nvPr/>
          </p:nvSpPr>
          <p:spPr>
            <a:xfrm>
              <a:off x="3090400" y="710075"/>
              <a:ext cx="533875" cy="1428525"/>
            </a:xfrm>
            <a:custGeom>
              <a:rect b="b" l="l" r="r" t="t"/>
              <a:pathLst>
                <a:path extrusionOk="0" h="57141" w="21355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6" name="Google Shape;8166;p32"/>
          <p:cNvSpPr/>
          <p:nvPr/>
        </p:nvSpPr>
        <p:spPr>
          <a:xfrm>
            <a:off x="713221" y="3446552"/>
            <a:ext cx="877891" cy="877780"/>
          </a:xfrm>
          <a:custGeom>
            <a:rect b="b" l="l" r="r" t="t"/>
            <a:pathLst>
              <a:path extrusionOk="0" h="7909" w="791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7" name="Google Shape;8167;p32"/>
          <p:cNvSpPr/>
          <p:nvPr/>
        </p:nvSpPr>
        <p:spPr>
          <a:xfrm>
            <a:off x="7753604" y="913137"/>
            <a:ext cx="395797" cy="395747"/>
          </a:xfrm>
          <a:custGeom>
            <a:rect b="b" l="l" r="r" t="t"/>
            <a:pathLst>
              <a:path extrusionOk="0" h="7909" w="791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68" name="Google Shape;8168;p32"/>
          <p:cNvGrpSpPr/>
          <p:nvPr/>
        </p:nvGrpSpPr>
        <p:grpSpPr>
          <a:xfrm>
            <a:off x="713218" y="539505"/>
            <a:ext cx="1018405" cy="508315"/>
            <a:chOff x="4144975" y="2777475"/>
            <a:chExt cx="1204500" cy="601200"/>
          </a:xfrm>
        </p:grpSpPr>
        <p:sp>
          <p:nvSpPr>
            <p:cNvPr id="8169" name="Google Shape;8169;p32"/>
            <p:cNvSpPr/>
            <p:nvPr/>
          </p:nvSpPr>
          <p:spPr>
            <a:xfrm>
              <a:off x="4144975" y="3296875"/>
              <a:ext cx="520225" cy="81800"/>
            </a:xfrm>
            <a:custGeom>
              <a:rect b="b" l="l" r="r" t="t"/>
              <a:pathLst>
                <a:path extrusionOk="0" h="3272" w="20809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0" name="Google Shape;8170;p32"/>
            <p:cNvSpPr/>
            <p:nvPr/>
          </p:nvSpPr>
          <p:spPr>
            <a:xfrm>
              <a:off x="4829125" y="3296875"/>
              <a:ext cx="520350" cy="81800"/>
            </a:xfrm>
            <a:custGeom>
              <a:rect b="b" l="l" r="r" t="t"/>
              <a:pathLst>
                <a:path extrusionOk="0" h="3272" w="20814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1" name="Google Shape;8171;p32"/>
            <p:cNvSpPr/>
            <p:nvPr/>
          </p:nvSpPr>
          <p:spPr>
            <a:xfrm>
              <a:off x="4144975" y="3037225"/>
              <a:ext cx="520225" cy="81675"/>
            </a:xfrm>
            <a:custGeom>
              <a:rect b="b" l="l" r="r" t="t"/>
              <a:pathLst>
                <a:path extrusionOk="0" h="3267" w="20809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2" name="Google Shape;8172;p32"/>
            <p:cNvSpPr/>
            <p:nvPr/>
          </p:nvSpPr>
          <p:spPr>
            <a:xfrm>
              <a:off x="4829125" y="3037225"/>
              <a:ext cx="520350" cy="81675"/>
            </a:xfrm>
            <a:custGeom>
              <a:rect b="b" l="l" r="r" t="t"/>
              <a:pathLst>
                <a:path extrusionOk="0" h="3267" w="20814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3" name="Google Shape;8173;p32"/>
            <p:cNvSpPr/>
            <p:nvPr/>
          </p:nvSpPr>
          <p:spPr>
            <a:xfrm>
              <a:off x="4144975" y="2777475"/>
              <a:ext cx="520225" cy="81675"/>
            </a:xfrm>
            <a:custGeom>
              <a:rect b="b" l="l" r="r" t="t"/>
              <a:pathLst>
                <a:path extrusionOk="0" h="3267" w="20809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4" name="Google Shape;8174;p32"/>
            <p:cNvSpPr/>
            <p:nvPr/>
          </p:nvSpPr>
          <p:spPr>
            <a:xfrm>
              <a:off x="4829125" y="2777475"/>
              <a:ext cx="520350" cy="81675"/>
            </a:xfrm>
            <a:custGeom>
              <a:rect b="b" l="l" r="r" t="t"/>
              <a:pathLst>
                <a:path extrusionOk="0" h="3267" w="20814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5" name="Google Shape;8175;p32"/>
          <p:cNvGrpSpPr/>
          <p:nvPr/>
        </p:nvGrpSpPr>
        <p:grpSpPr>
          <a:xfrm>
            <a:off x="1246595" y="3171061"/>
            <a:ext cx="877904" cy="697728"/>
            <a:chOff x="1175400" y="2578675"/>
            <a:chExt cx="1038325" cy="825225"/>
          </a:xfrm>
        </p:grpSpPr>
        <p:sp>
          <p:nvSpPr>
            <p:cNvPr id="8176" name="Google Shape;8176;p32"/>
            <p:cNvSpPr/>
            <p:nvPr/>
          </p:nvSpPr>
          <p:spPr>
            <a:xfrm>
              <a:off x="2189150" y="2578675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7" name="Google Shape;8177;p32"/>
            <p:cNvSpPr/>
            <p:nvPr/>
          </p:nvSpPr>
          <p:spPr>
            <a:xfrm>
              <a:off x="2189150" y="2712200"/>
              <a:ext cx="24575" cy="24450"/>
            </a:xfrm>
            <a:custGeom>
              <a:rect b="b" l="l" r="r" t="t"/>
              <a:pathLst>
                <a:path extrusionOk="0" h="978" w="983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8" name="Google Shape;8178;p32"/>
            <p:cNvSpPr/>
            <p:nvPr/>
          </p:nvSpPr>
          <p:spPr>
            <a:xfrm>
              <a:off x="2189150" y="2845600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9" name="Google Shape;8179;p32"/>
            <p:cNvSpPr/>
            <p:nvPr/>
          </p:nvSpPr>
          <p:spPr>
            <a:xfrm>
              <a:off x="2189150" y="2979000"/>
              <a:ext cx="24575" cy="24575"/>
            </a:xfrm>
            <a:custGeom>
              <a:rect b="b" l="l" r="r" t="t"/>
              <a:pathLst>
                <a:path extrusionOk="0" h="983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0" name="Google Shape;8180;p32"/>
            <p:cNvSpPr/>
            <p:nvPr/>
          </p:nvSpPr>
          <p:spPr>
            <a:xfrm>
              <a:off x="2189150" y="3112375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1" name="Google Shape;8181;p32"/>
            <p:cNvSpPr/>
            <p:nvPr/>
          </p:nvSpPr>
          <p:spPr>
            <a:xfrm>
              <a:off x="2189150" y="3245900"/>
              <a:ext cx="24575" cy="24475"/>
            </a:xfrm>
            <a:custGeom>
              <a:rect b="b" l="l" r="r" t="t"/>
              <a:pathLst>
                <a:path extrusionOk="0" h="979" w="983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2" name="Google Shape;8182;p32"/>
            <p:cNvSpPr/>
            <p:nvPr/>
          </p:nvSpPr>
          <p:spPr>
            <a:xfrm>
              <a:off x="2189150" y="3379300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3" name="Google Shape;8183;p32"/>
            <p:cNvSpPr/>
            <p:nvPr/>
          </p:nvSpPr>
          <p:spPr>
            <a:xfrm>
              <a:off x="2076425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4" name="Google Shape;8184;p32"/>
            <p:cNvSpPr/>
            <p:nvPr/>
          </p:nvSpPr>
          <p:spPr>
            <a:xfrm>
              <a:off x="2076550" y="2712075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5" name="Google Shape;8185;p32"/>
            <p:cNvSpPr/>
            <p:nvPr/>
          </p:nvSpPr>
          <p:spPr>
            <a:xfrm>
              <a:off x="2076550" y="28456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6" name="Google Shape;8186;p32"/>
            <p:cNvSpPr/>
            <p:nvPr/>
          </p:nvSpPr>
          <p:spPr>
            <a:xfrm>
              <a:off x="2076425" y="2979000"/>
              <a:ext cx="24725" cy="24575"/>
            </a:xfrm>
            <a:custGeom>
              <a:rect b="b" l="l" r="r" t="t"/>
              <a:pathLst>
                <a:path extrusionOk="0" h="983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7" name="Google Shape;8187;p32"/>
            <p:cNvSpPr/>
            <p:nvPr/>
          </p:nvSpPr>
          <p:spPr>
            <a:xfrm>
              <a:off x="2076425" y="31123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8" name="Google Shape;8188;p32"/>
            <p:cNvSpPr/>
            <p:nvPr/>
          </p:nvSpPr>
          <p:spPr>
            <a:xfrm>
              <a:off x="2076425" y="32457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9" name="Google Shape;8189;p32"/>
            <p:cNvSpPr/>
            <p:nvPr/>
          </p:nvSpPr>
          <p:spPr>
            <a:xfrm>
              <a:off x="2076550" y="33793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0" name="Google Shape;8190;p32"/>
            <p:cNvSpPr/>
            <p:nvPr/>
          </p:nvSpPr>
          <p:spPr>
            <a:xfrm>
              <a:off x="1963825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1" name="Google Shape;8191;p32"/>
            <p:cNvSpPr/>
            <p:nvPr/>
          </p:nvSpPr>
          <p:spPr>
            <a:xfrm>
              <a:off x="1963825" y="2712200"/>
              <a:ext cx="24725" cy="24450"/>
            </a:xfrm>
            <a:custGeom>
              <a:rect b="b" l="l" r="r" t="t"/>
              <a:pathLst>
                <a:path extrusionOk="0" h="978" w="989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2" name="Google Shape;8192;p32"/>
            <p:cNvSpPr/>
            <p:nvPr/>
          </p:nvSpPr>
          <p:spPr>
            <a:xfrm>
              <a:off x="1963825" y="28456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3" name="Google Shape;8193;p32"/>
            <p:cNvSpPr/>
            <p:nvPr/>
          </p:nvSpPr>
          <p:spPr>
            <a:xfrm>
              <a:off x="19638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4" name="Google Shape;8194;p32"/>
            <p:cNvSpPr/>
            <p:nvPr/>
          </p:nvSpPr>
          <p:spPr>
            <a:xfrm>
              <a:off x="19638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5" name="Google Shape;8195;p32"/>
            <p:cNvSpPr/>
            <p:nvPr/>
          </p:nvSpPr>
          <p:spPr>
            <a:xfrm>
              <a:off x="1963825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6" name="Google Shape;8196;p32"/>
            <p:cNvSpPr/>
            <p:nvPr/>
          </p:nvSpPr>
          <p:spPr>
            <a:xfrm>
              <a:off x="1963825" y="33793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7" name="Google Shape;8197;p32"/>
            <p:cNvSpPr/>
            <p:nvPr/>
          </p:nvSpPr>
          <p:spPr>
            <a:xfrm>
              <a:off x="1851225" y="25786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8" name="Google Shape;8198;p32"/>
            <p:cNvSpPr/>
            <p:nvPr/>
          </p:nvSpPr>
          <p:spPr>
            <a:xfrm>
              <a:off x="1851225" y="2712075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9" name="Google Shape;8199;p32"/>
            <p:cNvSpPr/>
            <p:nvPr/>
          </p:nvSpPr>
          <p:spPr>
            <a:xfrm>
              <a:off x="1851225" y="28456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0" name="Google Shape;8200;p32"/>
            <p:cNvSpPr/>
            <p:nvPr/>
          </p:nvSpPr>
          <p:spPr>
            <a:xfrm>
              <a:off x="18512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1" name="Google Shape;8201;p32"/>
            <p:cNvSpPr/>
            <p:nvPr/>
          </p:nvSpPr>
          <p:spPr>
            <a:xfrm>
              <a:off x="18512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2" name="Google Shape;8202;p32"/>
            <p:cNvSpPr/>
            <p:nvPr/>
          </p:nvSpPr>
          <p:spPr>
            <a:xfrm>
              <a:off x="1851225" y="32457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3" name="Google Shape;8203;p32"/>
            <p:cNvSpPr/>
            <p:nvPr/>
          </p:nvSpPr>
          <p:spPr>
            <a:xfrm>
              <a:off x="1851225" y="33793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4" name="Google Shape;8204;p32"/>
            <p:cNvSpPr/>
            <p:nvPr/>
          </p:nvSpPr>
          <p:spPr>
            <a:xfrm>
              <a:off x="1738625" y="25786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5" name="Google Shape;8205;p32"/>
            <p:cNvSpPr/>
            <p:nvPr/>
          </p:nvSpPr>
          <p:spPr>
            <a:xfrm>
              <a:off x="1738625" y="2712075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6" name="Google Shape;8206;p32"/>
            <p:cNvSpPr/>
            <p:nvPr/>
          </p:nvSpPr>
          <p:spPr>
            <a:xfrm>
              <a:off x="1738625" y="28456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7" name="Google Shape;8207;p32"/>
            <p:cNvSpPr/>
            <p:nvPr/>
          </p:nvSpPr>
          <p:spPr>
            <a:xfrm>
              <a:off x="17386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8" name="Google Shape;8208;p32"/>
            <p:cNvSpPr/>
            <p:nvPr/>
          </p:nvSpPr>
          <p:spPr>
            <a:xfrm>
              <a:off x="17386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9" name="Google Shape;8209;p32"/>
            <p:cNvSpPr/>
            <p:nvPr/>
          </p:nvSpPr>
          <p:spPr>
            <a:xfrm>
              <a:off x="1738625" y="32457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0" name="Google Shape;8210;p32"/>
            <p:cNvSpPr/>
            <p:nvPr/>
          </p:nvSpPr>
          <p:spPr>
            <a:xfrm>
              <a:off x="1738625" y="33793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1" name="Google Shape;8211;p32"/>
            <p:cNvSpPr/>
            <p:nvPr/>
          </p:nvSpPr>
          <p:spPr>
            <a:xfrm>
              <a:off x="1625900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2" name="Google Shape;8212;p32"/>
            <p:cNvSpPr/>
            <p:nvPr/>
          </p:nvSpPr>
          <p:spPr>
            <a:xfrm>
              <a:off x="1626025" y="27122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3" name="Google Shape;8213;p32"/>
            <p:cNvSpPr/>
            <p:nvPr/>
          </p:nvSpPr>
          <p:spPr>
            <a:xfrm>
              <a:off x="1626025" y="28456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4" name="Google Shape;8214;p32"/>
            <p:cNvSpPr/>
            <p:nvPr/>
          </p:nvSpPr>
          <p:spPr>
            <a:xfrm>
              <a:off x="1625900" y="2979000"/>
              <a:ext cx="24725" cy="24575"/>
            </a:xfrm>
            <a:custGeom>
              <a:rect b="b" l="l" r="r" t="t"/>
              <a:pathLst>
                <a:path extrusionOk="0" h="983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5" name="Google Shape;8215;p32"/>
            <p:cNvSpPr/>
            <p:nvPr/>
          </p:nvSpPr>
          <p:spPr>
            <a:xfrm>
              <a:off x="1625900" y="31123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6" name="Google Shape;8216;p32"/>
            <p:cNvSpPr/>
            <p:nvPr/>
          </p:nvSpPr>
          <p:spPr>
            <a:xfrm>
              <a:off x="1625900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7" name="Google Shape;8217;p32"/>
            <p:cNvSpPr/>
            <p:nvPr/>
          </p:nvSpPr>
          <p:spPr>
            <a:xfrm>
              <a:off x="1626025" y="33793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8" name="Google Shape;8218;p32"/>
            <p:cNvSpPr/>
            <p:nvPr/>
          </p:nvSpPr>
          <p:spPr>
            <a:xfrm>
              <a:off x="1513325" y="2578925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9" name="Google Shape;8219;p32"/>
            <p:cNvSpPr/>
            <p:nvPr/>
          </p:nvSpPr>
          <p:spPr>
            <a:xfrm>
              <a:off x="1513325" y="271232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0" name="Google Shape;8220;p32"/>
            <p:cNvSpPr/>
            <p:nvPr/>
          </p:nvSpPr>
          <p:spPr>
            <a:xfrm>
              <a:off x="1513325" y="28456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1" name="Google Shape;8221;p32"/>
            <p:cNvSpPr/>
            <p:nvPr/>
          </p:nvSpPr>
          <p:spPr>
            <a:xfrm>
              <a:off x="1513325" y="2979000"/>
              <a:ext cx="24575" cy="24575"/>
            </a:xfrm>
            <a:custGeom>
              <a:rect b="b" l="l" r="r" t="t"/>
              <a:pathLst>
                <a:path extrusionOk="0" h="983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2" name="Google Shape;8222;p32"/>
            <p:cNvSpPr/>
            <p:nvPr/>
          </p:nvSpPr>
          <p:spPr>
            <a:xfrm>
              <a:off x="1513325" y="3112375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3" name="Google Shape;8223;p32"/>
            <p:cNvSpPr/>
            <p:nvPr/>
          </p:nvSpPr>
          <p:spPr>
            <a:xfrm>
              <a:off x="1513325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4" name="Google Shape;8224;p32"/>
            <p:cNvSpPr/>
            <p:nvPr/>
          </p:nvSpPr>
          <p:spPr>
            <a:xfrm>
              <a:off x="1513325" y="33793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5" name="Google Shape;8225;p32"/>
            <p:cNvSpPr/>
            <p:nvPr/>
          </p:nvSpPr>
          <p:spPr>
            <a:xfrm>
              <a:off x="1400725" y="2578925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6" name="Google Shape;8226;p32"/>
            <p:cNvSpPr/>
            <p:nvPr/>
          </p:nvSpPr>
          <p:spPr>
            <a:xfrm>
              <a:off x="1400725" y="271232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7" name="Google Shape;8227;p32"/>
            <p:cNvSpPr/>
            <p:nvPr/>
          </p:nvSpPr>
          <p:spPr>
            <a:xfrm>
              <a:off x="1400725" y="284572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8" name="Google Shape;8228;p32"/>
            <p:cNvSpPr/>
            <p:nvPr/>
          </p:nvSpPr>
          <p:spPr>
            <a:xfrm>
              <a:off x="1400725" y="297912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9" name="Google Shape;8229;p32"/>
            <p:cNvSpPr/>
            <p:nvPr/>
          </p:nvSpPr>
          <p:spPr>
            <a:xfrm>
              <a:off x="14007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0" name="Google Shape;8230;p32"/>
            <p:cNvSpPr/>
            <p:nvPr/>
          </p:nvSpPr>
          <p:spPr>
            <a:xfrm>
              <a:off x="1400725" y="32459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1" name="Google Shape;8231;p32"/>
            <p:cNvSpPr/>
            <p:nvPr/>
          </p:nvSpPr>
          <p:spPr>
            <a:xfrm>
              <a:off x="1400725" y="33793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2" name="Google Shape;8232;p32"/>
            <p:cNvSpPr/>
            <p:nvPr/>
          </p:nvSpPr>
          <p:spPr>
            <a:xfrm>
              <a:off x="1288125" y="25786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3" name="Google Shape;8233;p32"/>
            <p:cNvSpPr/>
            <p:nvPr/>
          </p:nvSpPr>
          <p:spPr>
            <a:xfrm>
              <a:off x="1288125" y="27122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4" name="Google Shape;8234;p32"/>
            <p:cNvSpPr/>
            <p:nvPr/>
          </p:nvSpPr>
          <p:spPr>
            <a:xfrm>
              <a:off x="1288125" y="28456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5" name="Google Shape;8235;p32"/>
            <p:cNvSpPr/>
            <p:nvPr/>
          </p:nvSpPr>
          <p:spPr>
            <a:xfrm>
              <a:off x="12881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6" name="Google Shape;8236;p32"/>
            <p:cNvSpPr/>
            <p:nvPr/>
          </p:nvSpPr>
          <p:spPr>
            <a:xfrm>
              <a:off x="12881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7" name="Google Shape;8237;p32"/>
            <p:cNvSpPr/>
            <p:nvPr/>
          </p:nvSpPr>
          <p:spPr>
            <a:xfrm>
              <a:off x="1288125" y="32459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8" name="Google Shape;8238;p32"/>
            <p:cNvSpPr/>
            <p:nvPr/>
          </p:nvSpPr>
          <p:spPr>
            <a:xfrm>
              <a:off x="1288125" y="3379175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9" name="Google Shape;8239;p32"/>
            <p:cNvSpPr/>
            <p:nvPr/>
          </p:nvSpPr>
          <p:spPr>
            <a:xfrm>
              <a:off x="1175400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0" name="Google Shape;8240;p32"/>
            <p:cNvSpPr/>
            <p:nvPr/>
          </p:nvSpPr>
          <p:spPr>
            <a:xfrm>
              <a:off x="1175525" y="27122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1" name="Google Shape;8241;p32"/>
            <p:cNvSpPr/>
            <p:nvPr/>
          </p:nvSpPr>
          <p:spPr>
            <a:xfrm>
              <a:off x="1175525" y="28456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2" name="Google Shape;8242;p32"/>
            <p:cNvSpPr/>
            <p:nvPr/>
          </p:nvSpPr>
          <p:spPr>
            <a:xfrm>
              <a:off x="1175400" y="2979000"/>
              <a:ext cx="24725" cy="24575"/>
            </a:xfrm>
            <a:custGeom>
              <a:rect b="b" l="l" r="r" t="t"/>
              <a:pathLst>
                <a:path extrusionOk="0" h="983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3" name="Google Shape;8243;p32"/>
            <p:cNvSpPr/>
            <p:nvPr/>
          </p:nvSpPr>
          <p:spPr>
            <a:xfrm>
              <a:off x="1175400" y="31123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4" name="Google Shape;8244;p32"/>
            <p:cNvSpPr/>
            <p:nvPr/>
          </p:nvSpPr>
          <p:spPr>
            <a:xfrm>
              <a:off x="1175400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5" name="Google Shape;8245;p32"/>
            <p:cNvSpPr/>
            <p:nvPr/>
          </p:nvSpPr>
          <p:spPr>
            <a:xfrm>
              <a:off x="1175525" y="33793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6" name="Google Shape;8246;p32"/>
          <p:cNvGrpSpPr/>
          <p:nvPr/>
        </p:nvGrpSpPr>
        <p:grpSpPr>
          <a:xfrm>
            <a:off x="8660938" y="4398725"/>
            <a:ext cx="149275" cy="419700"/>
            <a:chOff x="2858600" y="2769150"/>
            <a:chExt cx="149275" cy="419700"/>
          </a:xfrm>
        </p:grpSpPr>
        <p:sp>
          <p:nvSpPr>
            <p:cNvPr id="8247" name="Google Shape;8247;p32"/>
            <p:cNvSpPr/>
            <p:nvPr/>
          </p:nvSpPr>
          <p:spPr>
            <a:xfrm>
              <a:off x="2870950" y="2769150"/>
              <a:ext cx="124325" cy="124450"/>
            </a:xfrm>
            <a:custGeom>
              <a:rect b="b" l="l" r="r" t="t"/>
              <a:pathLst>
                <a:path extrusionOk="0" h="4978" w="4973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8" name="Google Shape;8248;p32"/>
            <p:cNvSpPr/>
            <p:nvPr/>
          </p:nvSpPr>
          <p:spPr>
            <a:xfrm>
              <a:off x="2858600" y="3039575"/>
              <a:ext cx="149275" cy="149275"/>
            </a:xfrm>
            <a:custGeom>
              <a:rect b="b" l="l" r="r" t="t"/>
              <a:pathLst>
                <a:path extrusionOk="0" h="5971" w="5971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9" name="Google Shape;8249;p32"/>
          <p:cNvGrpSpPr/>
          <p:nvPr/>
        </p:nvGrpSpPr>
        <p:grpSpPr>
          <a:xfrm>
            <a:off x="333775" y="329650"/>
            <a:ext cx="149275" cy="419700"/>
            <a:chOff x="2858600" y="2769150"/>
            <a:chExt cx="149275" cy="419700"/>
          </a:xfrm>
        </p:grpSpPr>
        <p:sp>
          <p:nvSpPr>
            <p:cNvPr id="8250" name="Google Shape;8250;p32"/>
            <p:cNvSpPr/>
            <p:nvPr/>
          </p:nvSpPr>
          <p:spPr>
            <a:xfrm>
              <a:off x="2870950" y="2769150"/>
              <a:ext cx="124325" cy="124450"/>
            </a:xfrm>
            <a:custGeom>
              <a:rect b="b" l="l" r="r" t="t"/>
              <a:pathLst>
                <a:path extrusionOk="0" h="4978" w="4973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1" name="Google Shape;8251;p32"/>
            <p:cNvSpPr/>
            <p:nvPr/>
          </p:nvSpPr>
          <p:spPr>
            <a:xfrm>
              <a:off x="2858600" y="3039575"/>
              <a:ext cx="149275" cy="149275"/>
            </a:xfrm>
            <a:custGeom>
              <a:rect b="b" l="l" r="r" t="t"/>
              <a:pathLst>
                <a:path extrusionOk="0" h="5971" w="5971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2" name="Google Shape;8252;p32"/>
          <p:cNvGrpSpPr/>
          <p:nvPr/>
        </p:nvGrpSpPr>
        <p:grpSpPr>
          <a:xfrm>
            <a:off x="7094945" y="444799"/>
            <a:ext cx="877904" cy="697728"/>
            <a:chOff x="1175400" y="2578675"/>
            <a:chExt cx="1038325" cy="825225"/>
          </a:xfrm>
        </p:grpSpPr>
        <p:sp>
          <p:nvSpPr>
            <p:cNvPr id="8253" name="Google Shape;8253;p32"/>
            <p:cNvSpPr/>
            <p:nvPr/>
          </p:nvSpPr>
          <p:spPr>
            <a:xfrm>
              <a:off x="2189150" y="2578675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4" name="Google Shape;8254;p32"/>
            <p:cNvSpPr/>
            <p:nvPr/>
          </p:nvSpPr>
          <p:spPr>
            <a:xfrm>
              <a:off x="2189150" y="2712200"/>
              <a:ext cx="24575" cy="24450"/>
            </a:xfrm>
            <a:custGeom>
              <a:rect b="b" l="l" r="r" t="t"/>
              <a:pathLst>
                <a:path extrusionOk="0" h="978" w="983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5" name="Google Shape;8255;p32"/>
            <p:cNvSpPr/>
            <p:nvPr/>
          </p:nvSpPr>
          <p:spPr>
            <a:xfrm>
              <a:off x="2189150" y="2845600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6" name="Google Shape;8256;p32"/>
            <p:cNvSpPr/>
            <p:nvPr/>
          </p:nvSpPr>
          <p:spPr>
            <a:xfrm>
              <a:off x="2189150" y="2979000"/>
              <a:ext cx="24575" cy="24575"/>
            </a:xfrm>
            <a:custGeom>
              <a:rect b="b" l="l" r="r" t="t"/>
              <a:pathLst>
                <a:path extrusionOk="0" h="983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7" name="Google Shape;8257;p32"/>
            <p:cNvSpPr/>
            <p:nvPr/>
          </p:nvSpPr>
          <p:spPr>
            <a:xfrm>
              <a:off x="2189150" y="3112375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8" name="Google Shape;8258;p32"/>
            <p:cNvSpPr/>
            <p:nvPr/>
          </p:nvSpPr>
          <p:spPr>
            <a:xfrm>
              <a:off x="2189150" y="3245900"/>
              <a:ext cx="24575" cy="24475"/>
            </a:xfrm>
            <a:custGeom>
              <a:rect b="b" l="l" r="r" t="t"/>
              <a:pathLst>
                <a:path extrusionOk="0" h="979" w="983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9" name="Google Shape;8259;p32"/>
            <p:cNvSpPr/>
            <p:nvPr/>
          </p:nvSpPr>
          <p:spPr>
            <a:xfrm>
              <a:off x="2189150" y="3379300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0" name="Google Shape;8260;p32"/>
            <p:cNvSpPr/>
            <p:nvPr/>
          </p:nvSpPr>
          <p:spPr>
            <a:xfrm>
              <a:off x="2076425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1" name="Google Shape;8261;p32"/>
            <p:cNvSpPr/>
            <p:nvPr/>
          </p:nvSpPr>
          <p:spPr>
            <a:xfrm>
              <a:off x="2076550" y="2712075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2" name="Google Shape;8262;p32"/>
            <p:cNvSpPr/>
            <p:nvPr/>
          </p:nvSpPr>
          <p:spPr>
            <a:xfrm>
              <a:off x="2076550" y="28456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3" name="Google Shape;8263;p32"/>
            <p:cNvSpPr/>
            <p:nvPr/>
          </p:nvSpPr>
          <p:spPr>
            <a:xfrm>
              <a:off x="2076425" y="2979000"/>
              <a:ext cx="24725" cy="24575"/>
            </a:xfrm>
            <a:custGeom>
              <a:rect b="b" l="l" r="r" t="t"/>
              <a:pathLst>
                <a:path extrusionOk="0" h="983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4" name="Google Shape;8264;p32"/>
            <p:cNvSpPr/>
            <p:nvPr/>
          </p:nvSpPr>
          <p:spPr>
            <a:xfrm>
              <a:off x="2076425" y="31123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5" name="Google Shape;8265;p32"/>
            <p:cNvSpPr/>
            <p:nvPr/>
          </p:nvSpPr>
          <p:spPr>
            <a:xfrm>
              <a:off x="2076425" y="32457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6" name="Google Shape;8266;p32"/>
            <p:cNvSpPr/>
            <p:nvPr/>
          </p:nvSpPr>
          <p:spPr>
            <a:xfrm>
              <a:off x="2076550" y="33793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7" name="Google Shape;8267;p32"/>
            <p:cNvSpPr/>
            <p:nvPr/>
          </p:nvSpPr>
          <p:spPr>
            <a:xfrm>
              <a:off x="1963825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8" name="Google Shape;8268;p32"/>
            <p:cNvSpPr/>
            <p:nvPr/>
          </p:nvSpPr>
          <p:spPr>
            <a:xfrm>
              <a:off x="1963825" y="2712200"/>
              <a:ext cx="24725" cy="24450"/>
            </a:xfrm>
            <a:custGeom>
              <a:rect b="b" l="l" r="r" t="t"/>
              <a:pathLst>
                <a:path extrusionOk="0" h="978" w="989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9" name="Google Shape;8269;p32"/>
            <p:cNvSpPr/>
            <p:nvPr/>
          </p:nvSpPr>
          <p:spPr>
            <a:xfrm>
              <a:off x="1963825" y="28456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0" name="Google Shape;8270;p32"/>
            <p:cNvSpPr/>
            <p:nvPr/>
          </p:nvSpPr>
          <p:spPr>
            <a:xfrm>
              <a:off x="19638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1" name="Google Shape;8271;p32"/>
            <p:cNvSpPr/>
            <p:nvPr/>
          </p:nvSpPr>
          <p:spPr>
            <a:xfrm>
              <a:off x="19638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2" name="Google Shape;8272;p32"/>
            <p:cNvSpPr/>
            <p:nvPr/>
          </p:nvSpPr>
          <p:spPr>
            <a:xfrm>
              <a:off x="1963825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3" name="Google Shape;8273;p32"/>
            <p:cNvSpPr/>
            <p:nvPr/>
          </p:nvSpPr>
          <p:spPr>
            <a:xfrm>
              <a:off x="1963825" y="33793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4" name="Google Shape;8274;p32"/>
            <p:cNvSpPr/>
            <p:nvPr/>
          </p:nvSpPr>
          <p:spPr>
            <a:xfrm>
              <a:off x="1851225" y="25786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5" name="Google Shape;8275;p32"/>
            <p:cNvSpPr/>
            <p:nvPr/>
          </p:nvSpPr>
          <p:spPr>
            <a:xfrm>
              <a:off x="1851225" y="2712075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6" name="Google Shape;8276;p32"/>
            <p:cNvSpPr/>
            <p:nvPr/>
          </p:nvSpPr>
          <p:spPr>
            <a:xfrm>
              <a:off x="1851225" y="28456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7" name="Google Shape;8277;p32"/>
            <p:cNvSpPr/>
            <p:nvPr/>
          </p:nvSpPr>
          <p:spPr>
            <a:xfrm>
              <a:off x="18512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8" name="Google Shape;8278;p32"/>
            <p:cNvSpPr/>
            <p:nvPr/>
          </p:nvSpPr>
          <p:spPr>
            <a:xfrm>
              <a:off x="18512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9" name="Google Shape;8279;p32"/>
            <p:cNvSpPr/>
            <p:nvPr/>
          </p:nvSpPr>
          <p:spPr>
            <a:xfrm>
              <a:off x="1851225" y="32457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0" name="Google Shape;8280;p32"/>
            <p:cNvSpPr/>
            <p:nvPr/>
          </p:nvSpPr>
          <p:spPr>
            <a:xfrm>
              <a:off x="1851225" y="33793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1" name="Google Shape;8281;p32"/>
            <p:cNvSpPr/>
            <p:nvPr/>
          </p:nvSpPr>
          <p:spPr>
            <a:xfrm>
              <a:off x="1738625" y="25786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2" name="Google Shape;8282;p32"/>
            <p:cNvSpPr/>
            <p:nvPr/>
          </p:nvSpPr>
          <p:spPr>
            <a:xfrm>
              <a:off x="1738625" y="2712075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3" name="Google Shape;8283;p32"/>
            <p:cNvSpPr/>
            <p:nvPr/>
          </p:nvSpPr>
          <p:spPr>
            <a:xfrm>
              <a:off x="1738625" y="28456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4" name="Google Shape;8284;p32"/>
            <p:cNvSpPr/>
            <p:nvPr/>
          </p:nvSpPr>
          <p:spPr>
            <a:xfrm>
              <a:off x="17386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5" name="Google Shape;8285;p32"/>
            <p:cNvSpPr/>
            <p:nvPr/>
          </p:nvSpPr>
          <p:spPr>
            <a:xfrm>
              <a:off x="17386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6" name="Google Shape;8286;p32"/>
            <p:cNvSpPr/>
            <p:nvPr/>
          </p:nvSpPr>
          <p:spPr>
            <a:xfrm>
              <a:off x="1738625" y="32457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7" name="Google Shape;8287;p32"/>
            <p:cNvSpPr/>
            <p:nvPr/>
          </p:nvSpPr>
          <p:spPr>
            <a:xfrm>
              <a:off x="1738625" y="33793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8" name="Google Shape;8288;p32"/>
            <p:cNvSpPr/>
            <p:nvPr/>
          </p:nvSpPr>
          <p:spPr>
            <a:xfrm>
              <a:off x="1625900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9" name="Google Shape;8289;p32"/>
            <p:cNvSpPr/>
            <p:nvPr/>
          </p:nvSpPr>
          <p:spPr>
            <a:xfrm>
              <a:off x="1626025" y="27122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0" name="Google Shape;8290;p32"/>
            <p:cNvSpPr/>
            <p:nvPr/>
          </p:nvSpPr>
          <p:spPr>
            <a:xfrm>
              <a:off x="1626025" y="28456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1" name="Google Shape;8291;p32"/>
            <p:cNvSpPr/>
            <p:nvPr/>
          </p:nvSpPr>
          <p:spPr>
            <a:xfrm>
              <a:off x="1625900" y="2979000"/>
              <a:ext cx="24725" cy="24575"/>
            </a:xfrm>
            <a:custGeom>
              <a:rect b="b" l="l" r="r" t="t"/>
              <a:pathLst>
                <a:path extrusionOk="0" h="983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2" name="Google Shape;8292;p32"/>
            <p:cNvSpPr/>
            <p:nvPr/>
          </p:nvSpPr>
          <p:spPr>
            <a:xfrm>
              <a:off x="1625900" y="31123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3" name="Google Shape;8293;p32"/>
            <p:cNvSpPr/>
            <p:nvPr/>
          </p:nvSpPr>
          <p:spPr>
            <a:xfrm>
              <a:off x="1625900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4" name="Google Shape;8294;p32"/>
            <p:cNvSpPr/>
            <p:nvPr/>
          </p:nvSpPr>
          <p:spPr>
            <a:xfrm>
              <a:off x="1626025" y="33793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5" name="Google Shape;8295;p32"/>
            <p:cNvSpPr/>
            <p:nvPr/>
          </p:nvSpPr>
          <p:spPr>
            <a:xfrm>
              <a:off x="1513325" y="2578925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6" name="Google Shape;8296;p32"/>
            <p:cNvSpPr/>
            <p:nvPr/>
          </p:nvSpPr>
          <p:spPr>
            <a:xfrm>
              <a:off x="1513325" y="271232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7" name="Google Shape;8297;p32"/>
            <p:cNvSpPr/>
            <p:nvPr/>
          </p:nvSpPr>
          <p:spPr>
            <a:xfrm>
              <a:off x="1513325" y="28456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8" name="Google Shape;8298;p32"/>
            <p:cNvSpPr/>
            <p:nvPr/>
          </p:nvSpPr>
          <p:spPr>
            <a:xfrm>
              <a:off x="1513325" y="2979000"/>
              <a:ext cx="24575" cy="24575"/>
            </a:xfrm>
            <a:custGeom>
              <a:rect b="b" l="l" r="r" t="t"/>
              <a:pathLst>
                <a:path extrusionOk="0" h="983" w="983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9" name="Google Shape;8299;p32"/>
            <p:cNvSpPr/>
            <p:nvPr/>
          </p:nvSpPr>
          <p:spPr>
            <a:xfrm>
              <a:off x="1513325" y="3112375"/>
              <a:ext cx="24575" cy="24600"/>
            </a:xfrm>
            <a:custGeom>
              <a:rect b="b" l="l" r="r" t="t"/>
              <a:pathLst>
                <a:path extrusionOk="0" h="984" w="983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0" name="Google Shape;8300;p32"/>
            <p:cNvSpPr/>
            <p:nvPr/>
          </p:nvSpPr>
          <p:spPr>
            <a:xfrm>
              <a:off x="1513325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1" name="Google Shape;8301;p32"/>
            <p:cNvSpPr/>
            <p:nvPr/>
          </p:nvSpPr>
          <p:spPr>
            <a:xfrm>
              <a:off x="1513325" y="3379300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2" name="Google Shape;8302;p32"/>
            <p:cNvSpPr/>
            <p:nvPr/>
          </p:nvSpPr>
          <p:spPr>
            <a:xfrm>
              <a:off x="1400725" y="2578925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3" name="Google Shape;8303;p32"/>
            <p:cNvSpPr/>
            <p:nvPr/>
          </p:nvSpPr>
          <p:spPr>
            <a:xfrm>
              <a:off x="1400725" y="271232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4" name="Google Shape;8304;p32"/>
            <p:cNvSpPr/>
            <p:nvPr/>
          </p:nvSpPr>
          <p:spPr>
            <a:xfrm>
              <a:off x="1400725" y="284572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5" name="Google Shape;8305;p32"/>
            <p:cNvSpPr/>
            <p:nvPr/>
          </p:nvSpPr>
          <p:spPr>
            <a:xfrm>
              <a:off x="1400725" y="297912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6" name="Google Shape;8306;p32"/>
            <p:cNvSpPr/>
            <p:nvPr/>
          </p:nvSpPr>
          <p:spPr>
            <a:xfrm>
              <a:off x="14007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7" name="Google Shape;8307;p32"/>
            <p:cNvSpPr/>
            <p:nvPr/>
          </p:nvSpPr>
          <p:spPr>
            <a:xfrm>
              <a:off x="1400725" y="32459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8" name="Google Shape;8308;p32"/>
            <p:cNvSpPr/>
            <p:nvPr/>
          </p:nvSpPr>
          <p:spPr>
            <a:xfrm>
              <a:off x="1400725" y="33793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9" name="Google Shape;8309;p32"/>
            <p:cNvSpPr/>
            <p:nvPr/>
          </p:nvSpPr>
          <p:spPr>
            <a:xfrm>
              <a:off x="1288125" y="25786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0" name="Google Shape;8310;p32"/>
            <p:cNvSpPr/>
            <p:nvPr/>
          </p:nvSpPr>
          <p:spPr>
            <a:xfrm>
              <a:off x="1288125" y="27122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1" name="Google Shape;8311;p32"/>
            <p:cNvSpPr/>
            <p:nvPr/>
          </p:nvSpPr>
          <p:spPr>
            <a:xfrm>
              <a:off x="1288125" y="28456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2" name="Google Shape;8312;p32"/>
            <p:cNvSpPr/>
            <p:nvPr/>
          </p:nvSpPr>
          <p:spPr>
            <a:xfrm>
              <a:off x="1288125" y="2979000"/>
              <a:ext cx="24600" cy="24575"/>
            </a:xfrm>
            <a:custGeom>
              <a:rect b="b" l="l" r="r" t="t"/>
              <a:pathLst>
                <a:path extrusionOk="0" h="983" w="984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3" name="Google Shape;8313;p32"/>
            <p:cNvSpPr/>
            <p:nvPr/>
          </p:nvSpPr>
          <p:spPr>
            <a:xfrm>
              <a:off x="1288125" y="3112375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4" name="Google Shape;8314;p32"/>
            <p:cNvSpPr/>
            <p:nvPr/>
          </p:nvSpPr>
          <p:spPr>
            <a:xfrm>
              <a:off x="1288125" y="3245900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5" name="Google Shape;8315;p32"/>
            <p:cNvSpPr/>
            <p:nvPr/>
          </p:nvSpPr>
          <p:spPr>
            <a:xfrm>
              <a:off x="1288125" y="3379175"/>
              <a:ext cx="24600" cy="24475"/>
            </a:xfrm>
            <a:custGeom>
              <a:rect b="b" l="l" r="r" t="t"/>
              <a:pathLst>
                <a:path extrusionOk="0" h="979" w="984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6" name="Google Shape;8316;p32"/>
            <p:cNvSpPr/>
            <p:nvPr/>
          </p:nvSpPr>
          <p:spPr>
            <a:xfrm>
              <a:off x="1175400" y="25786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7" name="Google Shape;8317;p32"/>
            <p:cNvSpPr/>
            <p:nvPr/>
          </p:nvSpPr>
          <p:spPr>
            <a:xfrm>
              <a:off x="1175525" y="2712200"/>
              <a:ext cx="24600" cy="24450"/>
            </a:xfrm>
            <a:custGeom>
              <a:rect b="b" l="l" r="r" t="t"/>
              <a:pathLst>
                <a:path extrusionOk="0" h="978" w="984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8" name="Google Shape;8318;p32"/>
            <p:cNvSpPr/>
            <p:nvPr/>
          </p:nvSpPr>
          <p:spPr>
            <a:xfrm>
              <a:off x="1175525" y="28456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9" name="Google Shape;8319;p32"/>
            <p:cNvSpPr/>
            <p:nvPr/>
          </p:nvSpPr>
          <p:spPr>
            <a:xfrm>
              <a:off x="1175400" y="2979000"/>
              <a:ext cx="24725" cy="24575"/>
            </a:xfrm>
            <a:custGeom>
              <a:rect b="b" l="l" r="r" t="t"/>
              <a:pathLst>
                <a:path extrusionOk="0" h="983" w="989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0" name="Google Shape;8320;p32"/>
            <p:cNvSpPr/>
            <p:nvPr/>
          </p:nvSpPr>
          <p:spPr>
            <a:xfrm>
              <a:off x="1175400" y="3112375"/>
              <a:ext cx="24725" cy="24600"/>
            </a:xfrm>
            <a:custGeom>
              <a:rect b="b" l="l" r="r" t="t"/>
              <a:pathLst>
                <a:path extrusionOk="0" h="984" w="989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1" name="Google Shape;8321;p32"/>
            <p:cNvSpPr/>
            <p:nvPr/>
          </p:nvSpPr>
          <p:spPr>
            <a:xfrm>
              <a:off x="1175400" y="3245900"/>
              <a:ext cx="24725" cy="24475"/>
            </a:xfrm>
            <a:custGeom>
              <a:rect b="b" l="l" r="r" t="t"/>
              <a:pathLst>
                <a:path extrusionOk="0" h="979" w="989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2" name="Google Shape;8322;p32"/>
            <p:cNvSpPr/>
            <p:nvPr/>
          </p:nvSpPr>
          <p:spPr>
            <a:xfrm>
              <a:off x="1175525" y="3379300"/>
              <a:ext cx="24600" cy="24600"/>
            </a:xfrm>
            <a:custGeom>
              <a:rect b="b" l="l" r="r" t="t"/>
              <a:pathLst>
                <a:path extrusionOk="0" h="984" w="984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23" name="Google Shape;8323;p32"/>
          <p:cNvSpPr/>
          <p:nvPr/>
        </p:nvSpPr>
        <p:spPr>
          <a:xfrm>
            <a:off x="7340963" y="1442800"/>
            <a:ext cx="124325" cy="124300"/>
          </a:xfrm>
          <a:custGeom>
            <a:rect b="b" l="l" r="r" t="t"/>
            <a:pathLst>
              <a:path extrusionOk="0" h="4972" w="4973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4" name="Google Shape;8324;p32"/>
          <p:cNvSpPr/>
          <p:nvPr/>
        </p:nvSpPr>
        <p:spPr>
          <a:xfrm>
            <a:off x="1090013" y="2509600"/>
            <a:ext cx="124325" cy="124300"/>
          </a:xfrm>
          <a:custGeom>
            <a:rect b="b" l="l" r="r" t="t"/>
            <a:pathLst>
              <a:path extrusionOk="0" h="4972" w="4973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5" name="Google Shape;8325;p32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326" name="Google Shape;8326;p32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7" name="Google Shape;8327;p32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8" name="Google Shape;8328;p32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9" name="Google Shape;8329;p32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330" name="Google Shape;8330;p32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1" name="Google Shape;8331;p32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2" name="Google Shape;8332;p32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1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5"/>
          <p:cNvSpPr/>
          <p:nvPr/>
        </p:nvSpPr>
        <p:spPr>
          <a:xfrm>
            <a:off x="6352450" y="161000"/>
            <a:ext cx="217305" cy="217404"/>
          </a:xfrm>
          <a:custGeom>
            <a:rect b="b" l="l" r="r" t="t"/>
            <a:pathLst>
              <a:path extrusionOk="0" h="6595" w="6592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5"/>
          <p:cNvGrpSpPr/>
          <p:nvPr/>
        </p:nvGrpSpPr>
        <p:grpSpPr>
          <a:xfrm>
            <a:off x="-587900" y="4604200"/>
            <a:ext cx="3480850" cy="1878975"/>
            <a:chOff x="1610225" y="215250"/>
            <a:chExt cx="3480850" cy="1878975"/>
          </a:xfrm>
        </p:grpSpPr>
        <p:sp>
          <p:nvSpPr>
            <p:cNvPr id="914" name="Google Shape;914;p5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5"/>
          <p:cNvGrpSpPr/>
          <p:nvPr/>
        </p:nvGrpSpPr>
        <p:grpSpPr>
          <a:xfrm>
            <a:off x="6251050" y="-1339475"/>
            <a:ext cx="3480850" cy="1878975"/>
            <a:chOff x="1610225" y="215250"/>
            <a:chExt cx="3480850" cy="1878975"/>
          </a:xfrm>
        </p:grpSpPr>
        <p:sp>
          <p:nvSpPr>
            <p:cNvPr id="1022" name="Google Shape;1022;p5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5"/>
          <p:cNvGrpSpPr/>
          <p:nvPr/>
        </p:nvGrpSpPr>
        <p:grpSpPr>
          <a:xfrm rot="10800000">
            <a:off x="8662460" y="3338706"/>
            <a:ext cx="974718" cy="974718"/>
            <a:chOff x="528900" y="1489975"/>
            <a:chExt cx="732100" cy="732100"/>
          </a:xfrm>
        </p:grpSpPr>
        <p:sp>
          <p:nvSpPr>
            <p:cNvPr id="1130" name="Google Shape;1130;p5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5"/>
          <p:cNvGrpSpPr/>
          <p:nvPr/>
        </p:nvGrpSpPr>
        <p:grpSpPr>
          <a:xfrm rot="-5400000">
            <a:off x="-587944" y="825072"/>
            <a:ext cx="974732" cy="974667"/>
            <a:chOff x="5402000" y="1173700"/>
            <a:chExt cx="756075" cy="756025"/>
          </a:xfrm>
        </p:grpSpPr>
        <p:sp>
          <p:nvSpPr>
            <p:cNvPr id="1138" name="Google Shape;1138;p5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267275" y="3338700"/>
            <a:ext cx="178575" cy="589975"/>
            <a:chOff x="1834925" y="4791825"/>
            <a:chExt cx="178575" cy="589975"/>
          </a:xfrm>
        </p:grpSpPr>
        <p:sp>
          <p:nvSpPr>
            <p:cNvPr id="1164" name="Google Shape;1164;p5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1" name="Google Shape;1191;p5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1192" name="Google Shape;1192;p5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5"/>
          <p:cNvGrpSpPr/>
          <p:nvPr/>
        </p:nvGrpSpPr>
        <p:grpSpPr>
          <a:xfrm>
            <a:off x="8662443" y="1214813"/>
            <a:ext cx="263257" cy="681984"/>
            <a:chOff x="836413" y="539500"/>
            <a:chExt cx="308625" cy="799700"/>
          </a:xfrm>
        </p:grpSpPr>
        <p:sp>
          <p:nvSpPr>
            <p:cNvPr id="1195" name="Google Shape;1195;p5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8" name="Google Shape;1198;p5"/>
          <p:cNvSpPr/>
          <p:nvPr/>
        </p:nvSpPr>
        <p:spPr>
          <a:xfrm>
            <a:off x="2196200" y="2490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5"/>
          <p:cNvSpPr/>
          <p:nvPr/>
        </p:nvSpPr>
        <p:spPr>
          <a:xfrm>
            <a:off x="6256813" y="484692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0" name="Google Shape;1200;p5"/>
          <p:cNvGrpSpPr/>
          <p:nvPr/>
        </p:nvGrpSpPr>
        <p:grpSpPr>
          <a:xfrm>
            <a:off x="1397292" y="4527855"/>
            <a:ext cx="340263" cy="319082"/>
            <a:chOff x="4983775" y="5052100"/>
            <a:chExt cx="276300" cy="259100"/>
          </a:xfrm>
        </p:grpSpPr>
        <p:sp>
          <p:nvSpPr>
            <p:cNvPr id="1201" name="Google Shape;1201;p5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4" name="Google Shape;1204;p5"/>
          <p:cNvSpPr txBox="1"/>
          <p:nvPr>
            <p:ph type="title"/>
          </p:nvPr>
        </p:nvSpPr>
        <p:spPr>
          <a:xfrm>
            <a:off x="1508050" y="2615575"/>
            <a:ext cx="27042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5" name="Google Shape;1205;p5"/>
          <p:cNvSpPr txBox="1"/>
          <p:nvPr>
            <p:ph idx="2" type="title"/>
          </p:nvPr>
        </p:nvSpPr>
        <p:spPr>
          <a:xfrm>
            <a:off x="4931707" y="2615575"/>
            <a:ext cx="27042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b="0"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6" name="Google Shape;1206;p5"/>
          <p:cNvSpPr txBox="1"/>
          <p:nvPr>
            <p:ph idx="1" type="subTitle"/>
          </p:nvPr>
        </p:nvSpPr>
        <p:spPr>
          <a:xfrm>
            <a:off x="4931707" y="3093775"/>
            <a:ext cx="2704200" cy="95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7" name="Google Shape;1207;p5"/>
          <p:cNvSpPr txBox="1"/>
          <p:nvPr>
            <p:ph idx="3" type="subTitle"/>
          </p:nvPr>
        </p:nvSpPr>
        <p:spPr>
          <a:xfrm>
            <a:off x="1508050" y="3093775"/>
            <a:ext cx="2704200" cy="959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8" name="Google Shape;1208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211" name="Google Shape;1211;p6"/>
          <p:cNvGrpSpPr/>
          <p:nvPr/>
        </p:nvGrpSpPr>
        <p:grpSpPr>
          <a:xfrm rot="10800000"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212" name="Google Shape;1212;p6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9" name="Google Shape;1319;p6"/>
          <p:cNvGrpSpPr/>
          <p:nvPr/>
        </p:nvGrpSpPr>
        <p:grpSpPr>
          <a:xfrm rot="10800000"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320" name="Google Shape;1320;p6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7" name="Google Shape;1427;p6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428" name="Google Shape;1428;p6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5" name="Google Shape;1435;p6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436" name="Google Shape;1436;p6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6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462" name="Google Shape;1462;p6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9" name="Google Shape;1489;p6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490" name="Google Shape;1490;p6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2" name="Google Shape;1492;p6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493" name="Google Shape;1493;p6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6" name="Google Shape;1496;p6"/>
          <p:cNvSpPr/>
          <p:nvPr/>
        </p:nvSpPr>
        <p:spPr>
          <a:xfrm>
            <a:off x="3257000" y="254675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p6"/>
          <p:cNvSpPr/>
          <p:nvPr/>
        </p:nvSpPr>
        <p:spPr>
          <a:xfrm>
            <a:off x="5196112" y="4852513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8" name="Google Shape;1498;p6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499" name="Google Shape;1499;p6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1"/>
        </a:solidFill>
      </p:bgPr>
    </p:bg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7"/>
          <p:cNvSpPr txBox="1"/>
          <p:nvPr>
            <p:ph type="title"/>
          </p:nvPr>
        </p:nvSpPr>
        <p:spPr>
          <a:xfrm>
            <a:off x="713225" y="916900"/>
            <a:ext cx="6544200" cy="58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03" name="Google Shape;1503;p7"/>
          <p:cNvSpPr txBox="1"/>
          <p:nvPr>
            <p:ph idx="1" type="subTitle"/>
          </p:nvPr>
        </p:nvSpPr>
        <p:spPr>
          <a:xfrm>
            <a:off x="713225" y="1730600"/>
            <a:ext cx="5002800" cy="249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504" name="Google Shape;1504;p7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505" name="Google Shape;1505;p7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2" name="Google Shape;1612;p7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613" name="Google Shape;1613;p7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0" name="Google Shape;1720;p7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721" name="Google Shape;1721;p7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8" name="Google Shape;1728;p7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729" name="Google Shape;1729;p7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4" name="Google Shape;1754;p7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755" name="Google Shape;1755;p7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2" name="Google Shape;1782;p7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783" name="Google Shape;1783;p7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5" name="Google Shape;1785;p7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786" name="Google Shape;1786;p7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9" name="Google Shape;1789;p7"/>
          <p:cNvSpPr/>
          <p:nvPr/>
        </p:nvSpPr>
        <p:spPr>
          <a:xfrm rot="10800000">
            <a:off x="5196037" y="48525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7"/>
          <p:cNvSpPr/>
          <p:nvPr/>
        </p:nvSpPr>
        <p:spPr>
          <a:xfrm rot="10800000">
            <a:off x="3257000" y="25467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1" name="Google Shape;1791;p7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792" name="Google Shape;1792;p7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4" name="Google Shape;1794;p7"/>
          <p:cNvGrpSpPr/>
          <p:nvPr/>
        </p:nvGrpSpPr>
        <p:grpSpPr>
          <a:xfrm rot="10800000">
            <a:off x="6618456" y="3268513"/>
            <a:ext cx="340263" cy="319082"/>
            <a:chOff x="4983775" y="5052100"/>
            <a:chExt cx="276300" cy="259100"/>
          </a:xfrm>
        </p:grpSpPr>
        <p:sp>
          <p:nvSpPr>
            <p:cNvPr id="1795" name="Google Shape;1795;p7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8"/>
          <p:cNvSpPr txBox="1"/>
          <p:nvPr>
            <p:ph type="title"/>
          </p:nvPr>
        </p:nvSpPr>
        <p:spPr>
          <a:xfrm>
            <a:off x="1624200" y="1591650"/>
            <a:ext cx="5895600" cy="196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800" name="Google Shape;1800;p8"/>
          <p:cNvGrpSpPr/>
          <p:nvPr/>
        </p:nvGrpSpPr>
        <p:grpSpPr>
          <a:xfrm rot="-5400000">
            <a:off x="7715084" y="1010011"/>
            <a:ext cx="1083198" cy="1083149"/>
            <a:chOff x="2353725" y="4531275"/>
            <a:chExt cx="555600" cy="555575"/>
          </a:xfrm>
        </p:grpSpPr>
        <p:sp>
          <p:nvSpPr>
            <p:cNvPr id="1801" name="Google Shape;1801;p8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4" name="Google Shape;1804;p8"/>
          <p:cNvGrpSpPr/>
          <p:nvPr/>
        </p:nvGrpSpPr>
        <p:grpSpPr>
          <a:xfrm>
            <a:off x="-1498657" y="3628052"/>
            <a:ext cx="7531167" cy="4065350"/>
            <a:chOff x="1610225" y="215250"/>
            <a:chExt cx="3480850" cy="1878975"/>
          </a:xfrm>
        </p:grpSpPr>
        <p:sp>
          <p:nvSpPr>
            <p:cNvPr id="1805" name="Google Shape;1805;p8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2" name="Google Shape;1912;p8"/>
          <p:cNvGrpSpPr/>
          <p:nvPr/>
        </p:nvGrpSpPr>
        <p:grpSpPr>
          <a:xfrm>
            <a:off x="3111443" y="-2549898"/>
            <a:ext cx="7531167" cy="4065350"/>
            <a:chOff x="1610225" y="215250"/>
            <a:chExt cx="3480850" cy="1878975"/>
          </a:xfrm>
        </p:grpSpPr>
        <p:sp>
          <p:nvSpPr>
            <p:cNvPr id="1913" name="Google Shape;1913;p8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0" name="Google Shape;2020;p8"/>
          <p:cNvGrpSpPr/>
          <p:nvPr/>
        </p:nvGrpSpPr>
        <p:grpSpPr>
          <a:xfrm>
            <a:off x="713243" y="539488"/>
            <a:ext cx="263257" cy="681984"/>
            <a:chOff x="836413" y="539500"/>
            <a:chExt cx="308625" cy="799700"/>
          </a:xfrm>
        </p:grpSpPr>
        <p:sp>
          <p:nvSpPr>
            <p:cNvPr id="2021" name="Google Shape;2021;p8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>
            <a:off x="8209720" y="3906855"/>
            <a:ext cx="221038" cy="697343"/>
            <a:chOff x="7837938" y="3656850"/>
            <a:chExt cx="418475" cy="1320225"/>
          </a:xfrm>
        </p:grpSpPr>
        <p:sp>
          <p:nvSpPr>
            <p:cNvPr id="2025" name="Google Shape;2025;p8"/>
            <p:cNvSpPr/>
            <p:nvPr/>
          </p:nvSpPr>
          <p:spPr>
            <a:xfrm>
              <a:off x="7892913" y="419130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837938" y="3656850"/>
              <a:ext cx="418475" cy="418550"/>
            </a:xfrm>
            <a:custGeom>
              <a:rect b="b" l="l" r="r" t="t"/>
              <a:pathLst>
                <a:path extrusionOk="0" h="16742" w="16739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69213" y="4668825"/>
              <a:ext cx="355925" cy="308250"/>
            </a:xfrm>
            <a:custGeom>
              <a:rect b="b" l="l" r="r" t="t"/>
              <a:pathLst>
                <a:path extrusionOk="0" h="12330" w="14237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345677" y="2943900"/>
            <a:ext cx="1258268" cy="1083218"/>
            <a:chOff x="6372750" y="472138"/>
            <a:chExt cx="1057013" cy="909962"/>
          </a:xfrm>
        </p:grpSpPr>
        <p:sp>
          <p:nvSpPr>
            <p:cNvPr id="2029" name="Google Shape;2029;p8"/>
            <p:cNvSpPr/>
            <p:nvPr/>
          </p:nvSpPr>
          <p:spPr>
            <a:xfrm>
              <a:off x="6372750" y="472138"/>
              <a:ext cx="817950" cy="817975"/>
            </a:xfrm>
            <a:custGeom>
              <a:rect b="b" l="l" r="r" t="t"/>
              <a:pathLst>
                <a:path extrusionOk="0" h="32719" w="32718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962438" y="914774"/>
              <a:ext cx="467325" cy="467325"/>
            </a:xfrm>
            <a:custGeom>
              <a:rect b="b" l="l" r="r" t="t"/>
              <a:pathLst>
                <a:path extrusionOk="0" h="20961" w="20961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1" name="Google Shape;2031;p8"/>
          <p:cNvGrpSpPr/>
          <p:nvPr/>
        </p:nvGrpSpPr>
        <p:grpSpPr>
          <a:xfrm rot="10800000">
            <a:off x="7207381" y="3628038"/>
            <a:ext cx="340263" cy="319082"/>
            <a:chOff x="4983775" y="5052100"/>
            <a:chExt cx="276300" cy="259100"/>
          </a:xfrm>
        </p:grpSpPr>
        <p:sp>
          <p:nvSpPr>
            <p:cNvPr id="2032" name="Google Shape;2032;p8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5" name="Google Shape;2035;p8"/>
          <p:cNvGrpSpPr/>
          <p:nvPr/>
        </p:nvGrpSpPr>
        <p:grpSpPr>
          <a:xfrm>
            <a:off x="1596306" y="1196363"/>
            <a:ext cx="340263" cy="319082"/>
            <a:chOff x="4983775" y="5052100"/>
            <a:chExt cx="276300" cy="259100"/>
          </a:xfrm>
        </p:grpSpPr>
        <p:sp>
          <p:nvSpPr>
            <p:cNvPr id="2036" name="Google Shape;2036;p8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9" name="Google Shape;2039;p8"/>
          <p:cNvSpPr/>
          <p:nvPr/>
        </p:nvSpPr>
        <p:spPr>
          <a:xfrm rot="10800000">
            <a:off x="6854225" y="48525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dk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0" name="Google Shape;2040;p8"/>
          <p:cNvSpPr/>
          <p:nvPr/>
        </p:nvSpPr>
        <p:spPr>
          <a:xfrm rot="10800000">
            <a:off x="1598762" y="25467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1" name="Google Shape;2041;p8"/>
          <p:cNvGrpSpPr/>
          <p:nvPr/>
        </p:nvGrpSpPr>
        <p:grpSpPr>
          <a:xfrm rot="5400000">
            <a:off x="8341488" y="2870627"/>
            <a:ext cx="178575" cy="589975"/>
            <a:chOff x="1834925" y="4791825"/>
            <a:chExt cx="178575" cy="589975"/>
          </a:xfrm>
        </p:grpSpPr>
        <p:sp>
          <p:nvSpPr>
            <p:cNvPr id="2042" name="Google Shape;2042;p8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8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8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9" name="Google Shape;2069;p8"/>
          <p:cNvGrpSpPr/>
          <p:nvPr/>
        </p:nvGrpSpPr>
        <p:grpSpPr>
          <a:xfrm rot="5400000">
            <a:off x="623938" y="1682902"/>
            <a:ext cx="178575" cy="589975"/>
            <a:chOff x="1834925" y="4791825"/>
            <a:chExt cx="178575" cy="589975"/>
          </a:xfrm>
        </p:grpSpPr>
        <p:sp>
          <p:nvSpPr>
            <p:cNvPr id="2070" name="Google Shape;2070;p8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8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8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9"/>
          <p:cNvSpPr txBox="1"/>
          <p:nvPr>
            <p:ph type="title"/>
          </p:nvPr>
        </p:nvSpPr>
        <p:spPr>
          <a:xfrm>
            <a:off x="3748550" y="1559288"/>
            <a:ext cx="4682100" cy="72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99" name="Google Shape;2099;p9"/>
          <p:cNvSpPr txBox="1"/>
          <p:nvPr>
            <p:ph idx="1" type="subTitle"/>
          </p:nvPr>
        </p:nvSpPr>
        <p:spPr>
          <a:xfrm>
            <a:off x="3748550" y="2365613"/>
            <a:ext cx="4682100" cy="121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00" name="Google Shape;2100;p9"/>
          <p:cNvGrpSpPr/>
          <p:nvPr/>
        </p:nvGrpSpPr>
        <p:grpSpPr>
          <a:xfrm>
            <a:off x="934242" y="2571742"/>
            <a:ext cx="947020" cy="946978"/>
            <a:chOff x="2353725" y="4531275"/>
            <a:chExt cx="555600" cy="555575"/>
          </a:xfrm>
        </p:grpSpPr>
        <p:sp>
          <p:nvSpPr>
            <p:cNvPr id="2101" name="Google Shape;2101;p9"/>
            <p:cNvSpPr/>
            <p:nvPr/>
          </p:nvSpPr>
          <p:spPr>
            <a:xfrm>
              <a:off x="2490700" y="4668325"/>
              <a:ext cx="418625" cy="418525"/>
            </a:xfrm>
            <a:custGeom>
              <a:rect b="b" l="l" r="r" t="t"/>
              <a:pathLst>
                <a:path extrusionOk="0" h="16741" w="16745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9"/>
            <p:cNvSpPr/>
            <p:nvPr/>
          </p:nvSpPr>
          <p:spPr>
            <a:xfrm>
              <a:off x="2353725" y="4531275"/>
              <a:ext cx="197750" cy="197725"/>
            </a:xfrm>
            <a:custGeom>
              <a:rect b="b" l="l" r="r" t="t"/>
              <a:pathLst>
                <a:path extrusionOk="0" h="7909" w="791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9"/>
            <p:cNvSpPr/>
            <p:nvPr/>
          </p:nvSpPr>
          <p:spPr>
            <a:xfrm>
              <a:off x="2611000" y="4575625"/>
              <a:ext cx="45350" cy="45350"/>
            </a:xfrm>
            <a:custGeom>
              <a:rect b="b" l="l" r="r" t="t"/>
              <a:pathLst>
                <a:path extrusionOk="0" h="1814" w="1814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4" name="Google Shape;2104;p9"/>
          <p:cNvGrpSpPr/>
          <p:nvPr/>
        </p:nvGrpSpPr>
        <p:grpSpPr>
          <a:xfrm rot="5400000">
            <a:off x="7653272" y="-783757"/>
            <a:ext cx="2328409" cy="2328406"/>
            <a:chOff x="5402000" y="1173700"/>
            <a:chExt cx="756075" cy="756025"/>
          </a:xfrm>
        </p:grpSpPr>
        <p:sp>
          <p:nvSpPr>
            <p:cNvPr id="2105" name="Google Shape;2105;p9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9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9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9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9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9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9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9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9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9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9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9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9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9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9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9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9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9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9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9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9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9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9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9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9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0" name="Google Shape;2130;p9"/>
          <p:cNvGrpSpPr/>
          <p:nvPr/>
        </p:nvGrpSpPr>
        <p:grpSpPr>
          <a:xfrm>
            <a:off x="-2273523" y="2598911"/>
            <a:ext cx="5973487" cy="3224885"/>
            <a:chOff x="1610225" y="215250"/>
            <a:chExt cx="3480850" cy="1878975"/>
          </a:xfrm>
        </p:grpSpPr>
        <p:sp>
          <p:nvSpPr>
            <p:cNvPr id="2131" name="Google Shape;2131;p9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9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9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9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9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9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9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9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9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9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9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9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9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9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9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9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9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9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9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9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9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9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9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9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9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9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9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9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9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9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9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9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9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9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9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9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9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9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9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9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9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9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9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9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9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9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9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9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9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9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9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9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9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9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9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9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9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9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9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9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9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9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9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9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9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9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9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9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9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9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9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9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9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9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9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9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9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9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9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9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9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9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9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9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9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9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9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9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9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9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9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9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9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9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9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9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9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9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9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9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9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9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9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9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9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9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9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8" name="Google Shape;2238;p9"/>
          <p:cNvGrpSpPr/>
          <p:nvPr/>
        </p:nvGrpSpPr>
        <p:grpSpPr>
          <a:xfrm rot="10800000">
            <a:off x="8560197" y="3629481"/>
            <a:ext cx="974718" cy="974718"/>
            <a:chOff x="528900" y="1489975"/>
            <a:chExt cx="732100" cy="732100"/>
          </a:xfrm>
        </p:grpSpPr>
        <p:sp>
          <p:nvSpPr>
            <p:cNvPr id="2239" name="Google Shape;2239;p9"/>
            <p:cNvSpPr/>
            <p:nvPr/>
          </p:nvSpPr>
          <p:spPr>
            <a:xfrm>
              <a:off x="528900" y="1489975"/>
              <a:ext cx="732100" cy="732100"/>
            </a:xfrm>
            <a:custGeom>
              <a:rect b="b" l="l" r="r" t="t"/>
              <a:pathLst>
                <a:path extrusionOk="0" fill="none" h="29284" w="29284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9"/>
            <p:cNvSpPr/>
            <p:nvPr/>
          </p:nvSpPr>
          <p:spPr>
            <a:xfrm>
              <a:off x="589775" y="1550850"/>
              <a:ext cx="610325" cy="610325"/>
            </a:xfrm>
            <a:custGeom>
              <a:rect b="b" l="l" r="r" t="t"/>
              <a:pathLst>
                <a:path extrusionOk="0" fill="none" h="24413" w="24413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9"/>
            <p:cNvSpPr/>
            <p:nvPr/>
          </p:nvSpPr>
          <p:spPr>
            <a:xfrm>
              <a:off x="650675" y="1611750"/>
              <a:ext cx="488525" cy="488550"/>
            </a:xfrm>
            <a:custGeom>
              <a:rect b="b" l="l" r="r" t="t"/>
              <a:pathLst>
                <a:path extrusionOk="0" fill="none" h="19542" w="19541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9"/>
            <p:cNvSpPr/>
            <p:nvPr/>
          </p:nvSpPr>
          <p:spPr>
            <a:xfrm>
              <a:off x="711200" y="1672275"/>
              <a:ext cx="367500" cy="367500"/>
            </a:xfrm>
            <a:custGeom>
              <a:rect b="b" l="l" r="r" t="t"/>
              <a:pathLst>
                <a:path extrusionOk="0" fill="none" h="14700" w="1470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9"/>
            <p:cNvSpPr/>
            <p:nvPr/>
          </p:nvSpPr>
          <p:spPr>
            <a:xfrm>
              <a:off x="771200" y="1732275"/>
              <a:ext cx="247500" cy="247500"/>
            </a:xfrm>
            <a:custGeom>
              <a:rect b="b" l="l" r="r" t="t"/>
              <a:pathLst>
                <a:path extrusionOk="0" fill="none" h="9900" w="990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9"/>
            <p:cNvSpPr/>
            <p:nvPr/>
          </p:nvSpPr>
          <p:spPr>
            <a:xfrm>
              <a:off x="828625" y="1789700"/>
              <a:ext cx="132650" cy="132725"/>
            </a:xfrm>
            <a:custGeom>
              <a:rect b="b" l="l" r="r" t="t"/>
              <a:pathLst>
                <a:path extrusionOk="0" fill="none" h="5309" w="5306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9"/>
            <p:cNvSpPr/>
            <p:nvPr/>
          </p:nvSpPr>
          <p:spPr>
            <a:xfrm>
              <a:off x="863500" y="1824675"/>
              <a:ext cx="62875" cy="62775"/>
            </a:xfrm>
            <a:custGeom>
              <a:rect b="b" l="l" r="r" t="t"/>
              <a:pathLst>
                <a:path extrusionOk="0" fill="none" h="2511" w="2515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6" name="Google Shape;2246;p9"/>
          <p:cNvGrpSpPr/>
          <p:nvPr/>
        </p:nvGrpSpPr>
        <p:grpSpPr>
          <a:xfrm rot="-5400000">
            <a:off x="-390982" y="539322"/>
            <a:ext cx="974732" cy="974667"/>
            <a:chOff x="5402000" y="1173700"/>
            <a:chExt cx="756075" cy="756025"/>
          </a:xfrm>
        </p:grpSpPr>
        <p:sp>
          <p:nvSpPr>
            <p:cNvPr id="2247" name="Google Shape;2247;p9"/>
            <p:cNvSpPr/>
            <p:nvPr/>
          </p:nvSpPr>
          <p:spPr>
            <a:xfrm>
              <a:off x="5402000" y="1173700"/>
              <a:ext cx="756075" cy="756025"/>
            </a:xfrm>
            <a:custGeom>
              <a:rect b="b" l="l" r="r" t="t"/>
              <a:pathLst>
                <a:path extrusionOk="0" fill="none" h="30241" w="30243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9"/>
            <p:cNvSpPr/>
            <p:nvPr/>
          </p:nvSpPr>
          <p:spPr>
            <a:xfrm>
              <a:off x="5428450" y="1200775"/>
              <a:ext cx="697900" cy="697975"/>
            </a:xfrm>
            <a:custGeom>
              <a:rect b="b" l="l" r="r" t="t"/>
              <a:pathLst>
                <a:path extrusionOk="0" fill="none" h="27919" w="27916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9"/>
            <p:cNvSpPr/>
            <p:nvPr/>
          </p:nvSpPr>
          <p:spPr>
            <a:xfrm>
              <a:off x="5450400" y="1224075"/>
              <a:ext cx="639875" cy="641600"/>
            </a:xfrm>
            <a:custGeom>
              <a:rect b="b" l="l" r="r" t="t"/>
              <a:pathLst>
                <a:path extrusionOk="0" fill="none" h="25664" w="25595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9"/>
            <p:cNvSpPr/>
            <p:nvPr/>
          </p:nvSpPr>
          <p:spPr>
            <a:xfrm>
              <a:off x="5468825" y="1245425"/>
              <a:ext cx="581675" cy="583425"/>
            </a:xfrm>
            <a:custGeom>
              <a:rect b="b" l="l" r="r" t="t"/>
              <a:pathLst>
                <a:path extrusionOk="0" fill="none" h="23337" w="23267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9"/>
            <p:cNvSpPr/>
            <p:nvPr/>
          </p:nvSpPr>
          <p:spPr>
            <a:xfrm>
              <a:off x="5484525" y="1263925"/>
              <a:ext cx="523500" cy="526650"/>
            </a:xfrm>
            <a:custGeom>
              <a:rect b="b" l="l" r="r" t="t"/>
              <a:pathLst>
                <a:path extrusionOk="0" fill="none" h="21066" w="2094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5497325" y="1282350"/>
              <a:ext cx="466650" cy="466725"/>
            </a:xfrm>
            <a:custGeom>
              <a:rect b="b" l="l" r="r" t="t"/>
              <a:pathLst>
                <a:path extrusionOk="0" fill="none" h="18669" w="18666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5510700" y="1300300"/>
              <a:ext cx="407175" cy="407125"/>
            </a:xfrm>
            <a:custGeom>
              <a:rect b="b" l="l" r="r" t="t"/>
              <a:pathLst>
                <a:path extrusionOk="0" fill="none" h="16285" w="16287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5522800" y="1317000"/>
              <a:ext cx="348925" cy="349000"/>
            </a:xfrm>
            <a:custGeom>
              <a:rect b="b" l="l" r="r" t="t"/>
              <a:pathLst>
                <a:path extrusionOk="0" fill="none" h="13960" w="13957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5534225" y="1333850"/>
              <a:ext cx="293525" cy="291700"/>
            </a:xfrm>
            <a:custGeom>
              <a:rect b="b" l="l" r="r" t="t"/>
              <a:pathLst>
                <a:path extrusionOk="0" fill="none" h="11668" w="11741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5548125" y="1351350"/>
              <a:ext cx="233850" cy="234075"/>
            </a:xfrm>
            <a:custGeom>
              <a:rect b="b" l="l" r="r" t="t"/>
              <a:pathLst>
                <a:path extrusionOk="0" fill="none" h="9363" w="9354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5564525" y="1370975"/>
              <a:ext cx="175425" cy="175650"/>
            </a:xfrm>
            <a:custGeom>
              <a:rect b="b" l="l" r="r" t="t"/>
              <a:pathLst>
                <a:path extrusionOk="0" fill="none" h="7026" w="7017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5582425" y="1391950"/>
              <a:ext cx="117375" cy="118050"/>
            </a:xfrm>
            <a:custGeom>
              <a:rect b="b" l="l" r="r" t="t"/>
              <a:pathLst>
                <a:path extrusionOk="0" fill="none" h="4722" w="4695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5604750" y="1416150"/>
              <a:ext cx="59100" cy="58900"/>
            </a:xfrm>
            <a:custGeom>
              <a:rect b="b" l="l" r="r" t="t"/>
              <a:pathLst>
                <a:path extrusionOk="0" fill="none" h="2356" w="2364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9"/>
            <p:cNvSpPr/>
            <p:nvPr/>
          </p:nvSpPr>
          <p:spPr>
            <a:xfrm>
              <a:off x="5631800" y="1443900"/>
              <a:ext cx="148200" cy="485750"/>
            </a:xfrm>
            <a:custGeom>
              <a:rect b="b" l="l" r="r" t="t"/>
              <a:pathLst>
                <a:path extrusionOk="0" fill="none" h="19430" w="5928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9"/>
            <p:cNvSpPr/>
            <p:nvPr/>
          </p:nvSpPr>
          <p:spPr>
            <a:xfrm>
              <a:off x="5573250" y="1443900"/>
              <a:ext cx="59025" cy="432450"/>
            </a:xfrm>
            <a:custGeom>
              <a:rect b="b" l="l" r="r" t="t"/>
              <a:pathLst>
                <a:path extrusionOk="0" fill="none" h="17298" w="2361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9"/>
            <p:cNvSpPr/>
            <p:nvPr/>
          </p:nvSpPr>
          <p:spPr>
            <a:xfrm>
              <a:off x="5448975" y="1443900"/>
              <a:ext cx="182925" cy="294125"/>
            </a:xfrm>
            <a:custGeom>
              <a:rect b="b" l="l" r="r" t="t"/>
              <a:pathLst>
                <a:path extrusionOk="0" fill="none" h="11765" w="7317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9"/>
            <p:cNvSpPr/>
            <p:nvPr/>
          </p:nvSpPr>
          <p:spPr>
            <a:xfrm>
              <a:off x="5402000" y="1443900"/>
              <a:ext cx="229900" cy="107825"/>
            </a:xfrm>
            <a:custGeom>
              <a:rect b="b" l="l" r="r" t="t"/>
              <a:pathLst>
                <a:path extrusionOk="0" fill="none" h="4313" w="9196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5448975" y="1360075"/>
              <a:ext cx="182925" cy="83850"/>
            </a:xfrm>
            <a:custGeom>
              <a:rect b="b" l="l" r="r" t="t"/>
              <a:pathLst>
                <a:path extrusionOk="0" fill="none" h="3354" w="7317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5587300" y="1221600"/>
              <a:ext cx="44600" cy="222325"/>
            </a:xfrm>
            <a:custGeom>
              <a:rect b="b" l="l" r="r" t="t"/>
              <a:pathLst>
                <a:path extrusionOk="0" fill="none" h="8893" w="1784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5631875" y="1173700"/>
              <a:ext cx="148125" cy="270225"/>
            </a:xfrm>
            <a:custGeom>
              <a:rect b="b" l="l" r="r" t="t"/>
              <a:pathLst>
                <a:path extrusionOk="0" fill="none" h="10809" w="5925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5631875" y="1221600"/>
              <a:ext cx="333450" cy="222325"/>
            </a:xfrm>
            <a:custGeom>
              <a:rect b="b" l="l" r="r" t="t"/>
              <a:pathLst>
                <a:path extrusionOk="0" fill="none" h="8893" w="13338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5631875" y="1360075"/>
              <a:ext cx="471775" cy="83850"/>
            </a:xfrm>
            <a:custGeom>
              <a:rect b="b" l="l" r="r" t="t"/>
              <a:pathLst>
                <a:path extrusionOk="0" fill="none" h="3354" w="18871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5631875" y="1443900"/>
              <a:ext cx="526050" cy="107825"/>
            </a:xfrm>
            <a:custGeom>
              <a:rect b="b" l="l" r="r" t="t"/>
              <a:pathLst>
                <a:path extrusionOk="0" fill="none" h="4313" w="21042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5631875" y="1443900"/>
              <a:ext cx="471775" cy="294125"/>
            </a:xfrm>
            <a:custGeom>
              <a:rect b="b" l="l" r="r" t="t"/>
              <a:pathLst>
                <a:path extrusionOk="0" fill="none" h="11765" w="18871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9"/>
            <p:cNvSpPr/>
            <p:nvPr/>
          </p:nvSpPr>
          <p:spPr>
            <a:xfrm>
              <a:off x="5631875" y="1443900"/>
              <a:ext cx="333450" cy="432450"/>
            </a:xfrm>
            <a:custGeom>
              <a:rect b="b" l="l" r="r" t="t"/>
              <a:pathLst>
                <a:path extrusionOk="0" fill="none" h="17298" w="13338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FFFFFF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2" name="Google Shape;2272;p9"/>
          <p:cNvGrpSpPr/>
          <p:nvPr/>
        </p:nvGrpSpPr>
        <p:grpSpPr>
          <a:xfrm rot="10800000">
            <a:off x="8167466" y="3922017"/>
            <a:ext cx="263257" cy="681984"/>
            <a:chOff x="836413" y="539500"/>
            <a:chExt cx="308625" cy="799700"/>
          </a:xfrm>
        </p:grpSpPr>
        <p:sp>
          <p:nvSpPr>
            <p:cNvPr id="2273" name="Google Shape;2273;p9"/>
            <p:cNvSpPr/>
            <p:nvPr/>
          </p:nvSpPr>
          <p:spPr>
            <a:xfrm>
              <a:off x="836413" y="73405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887838" y="1133250"/>
              <a:ext cx="205850" cy="205950"/>
            </a:xfrm>
            <a:custGeom>
              <a:rect b="b" l="l" r="r" t="t"/>
              <a:pathLst>
                <a:path extrusionOk="0" h="8238" w="8234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876188" y="539500"/>
              <a:ext cx="229075" cy="62050"/>
            </a:xfrm>
            <a:custGeom>
              <a:rect b="b" l="l" r="r" t="t"/>
              <a:pathLst>
                <a:path extrusionOk="0" h="2482" w="9163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6" name="Google Shape;2276;p9"/>
          <p:cNvGrpSpPr/>
          <p:nvPr/>
        </p:nvGrpSpPr>
        <p:grpSpPr>
          <a:xfrm rot="10800000">
            <a:off x="713207" y="539291"/>
            <a:ext cx="221038" cy="697343"/>
            <a:chOff x="7837938" y="3656850"/>
            <a:chExt cx="418475" cy="1320225"/>
          </a:xfrm>
        </p:grpSpPr>
        <p:sp>
          <p:nvSpPr>
            <p:cNvPr id="2277" name="Google Shape;2277;p9"/>
            <p:cNvSpPr/>
            <p:nvPr/>
          </p:nvSpPr>
          <p:spPr>
            <a:xfrm>
              <a:off x="7892913" y="4191300"/>
              <a:ext cx="308625" cy="308625"/>
            </a:xfrm>
            <a:custGeom>
              <a:rect b="b" l="l" r="r" t="t"/>
              <a:pathLst>
                <a:path extrusionOk="0" h="12345" w="12345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7837938" y="3656850"/>
              <a:ext cx="418475" cy="418550"/>
            </a:xfrm>
            <a:custGeom>
              <a:rect b="b" l="l" r="r" t="t"/>
              <a:pathLst>
                <a:path extrusionOk="0" h="16742" w="16739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7869213" y="4668825"/>
              <a:ext cx="355925" cy="308250"/>
            </a:xfrm>
            <a:custGeom>
              <a:rect b="b" l="l" r="r" t="t"/>
              <a:pathLst>
                <a:path extrusionOk="0" h="12330" w="14237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0" name="Google Shape;2280;p9"/>
          <p:cNvGrpSpPr/>
          <p:nvPr/>
        </p:nvGrpSpPr>
        <p:grpSpPr>
          <a:xfrm>
            <a:off x="5100688" y="446775"/>
            <a:ext cx="215575" cy="185800"/>
            <a:chOff x="5629550" y="3916600"/>
            <a:chExt cx="215575" cy="185800"/>
          </a:xfrm>
        </p:grpSpPr>
        <p:sp>
          <p:nvSpPr>
            <p:cNvPr id="2281" name="Google Shape;2281;p9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4" name="Google Shape;2284;p9"/>
          <p:cNvSpPr/>
          <p:nvPr/>
        </p:nvSpPr>
        <p:spPr>
          <a:xfrm>
            <a:off x="2235225" y="519075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5" name="Google Shape;2285;p9"/>
          <p:cNvSpPr/>
          <p:nvPr/>
        </p:nvSpPr>
        <p:spPr>
          <a:xfrm>
            <a:off x="6217888" y="4588113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6" name="Google Shape;2286;p9"/>
          <p:cNvGrpSpPr/>
          <p:nvPr/>
        </p:nvGrpSpPr>
        <p:grpSpPr>
          <a:xfrm>
            <a:off x="2993480" y="1305680"/>
            <a:ext cx="340263" cy="319082"/>
            <a:chOff x="4983775" y="5052100"/>
            <a:chExt cx="276300" cy="259100"/>
          </a:xfrm>
        </p:grpSpPr>
        <p:sp>
          <p:nvSpPr>
            <p:cNvPr id="2287" name="Google Shape;2287;p9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0" name="Google Shape;2290;p9"/>
          <p:cNvGrpSpPr/>
          <p:nvPr/>
        </p:nvGrpSpPr>
        <p:grpSpPr>
          <a:xfrm>
            <a:off x="373288" y="4112125"/>
            <a:ext cx="215575" cy="185800"/>
            <a:chOff x="5629550" y="3916600"/>
            <a:chExt cx="215575" cy="185800"/>
          </a:xfrm>
        </p:grpSpPr>
        <p:sp>
          <p:nvSpPr>
            <p:cNvPr id="2291" name="Google Shape;2291;p9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4" name="Google Shape;2294;p9"/>
          <p:cNvGrpSpPr/>
          <p:nvPr/>
        </p:nvGrpSpPr>
        <p:grpSpPr>
          <a:xfrm>
            <a:off x="3827813" y="4515675"/>
            <a:ext cx="215575" cy="185800"/>
            <a:chOff x="5629550" y="3916600"/>
            <a:chExt cx="215575" cy="185800"/>
          </a:xfrm>
        </p:grpSpPr>
        <p:sp>
          <p:nvSpPr>
            <p:cNvPr id="2295" name="Google Shape;2295;p9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98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10"/>
          <p:cNvSpPr txBox="1"/>
          <p:nvPr>
            <p:ph type="title"/>
          </p:nvPr>
        </p:nvSpPr>
        <p:spPr>
          <a:xfrm>
            <a:off x="5670775" y="539500"/>
            <a:ext cx="2760000" cy="224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300" name="Google Shape;2300;p10"/>
          <p:cNvGrpSpPr/>
          <p:nvPr/>
        </p:nvGrpSpPr>
        <p:grpSpPr>
          <a:xfrm rot="5400000">
            <a:off x="8611963" y="93550"/>
            <a:ext cx="348025" cy="348100"/>
            <a:chOff x="235725" y="107550"/>
            <a:chExt cx="348025" cy="348100"/>
          </a:xfrm>
        </p:grpSpPr>
        <p:sp>
          <p:nvSpPr>
            <p:cNvPr id="2301" name="Google Shape;2301;p10"/>
            <p:cNvSpPr/>
            <p:nvPr/>
          </p:nvSpPr>
          <p:spPr>
            <a:xfrm>
              <a:off x="235725" y="107550"/>
              <a:ext cx="173525" cy="173525"/>
            </a:xfrm>
            <a:custGeom>
              <a:rect b="b" l="l" r="r" t="t"/>
              <a:pathLst>
                <a:path extrusionOk="0" h="6941" w="6941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10"/>
            <p:cNvSpPr/>
            <p:nvPr/>
          </p:nvSpPr>
          <p:spPr>
            <a:xfrm>
              <a:off x="410200" y="282175"/>
              <a:ext cx="173550" cy="173475"/>
            </a:xfrm>
            <a:custGeom>
              <a:rect b="b" l="l" r="r" t="t"/>
              <a:pathLst>
                <a:path extrusionOk="0" fill="none" h="6939" w="6942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3" name="Google Shape;2303;p10"/>
          <p:cNvSpPr/>
          <p:nvPr/>
        </p:nvSpPr>
        <p:spPr>
          <a:xfrm>
            <a:off x="6889438" y="246988"/>
            <a:ext cx="690975" cy="41225"/>
          </a:xfrm>
          <a:custGeom>
            <a:rect b="b" l="l" r="r" t="t"/>
            <a:pathLst>
              <a:path extrusionOk="0" fill="none" h="1649" w="27639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300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10"/>
          <p:cNvSpPr/>
          <p:nvPr/>
        </p:nvSpPr>
        <p:spPr>
          <a:xfrm>
            <a:off x="1563575" y="4852525"/>
            <a:ext cx="690900" cy="41300"/>
          </a:xfrm>
          <a:custGeom>
            <a:rect b="b" l="l" r="r" t="t"/>
            <a:pathLst>
              <a:path extrusionOk="0" h="1652" w="27636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5" name="Google Shape;2305;p10"/>
          <p:cNvGrpSpPr/>
          <p:nvPr/>
        </p:nvGrpSpPr>
        <p:grpSpPr>
          <a:xfrm rot="10800000">
            <a:off x="8696688" y="1258876"/>
            <a:ext cx="178575" cy="589975"/>
            <a:chOff x="1834925" y="4791825"/>
            <a:chExt cx="178575" cy="589975"/>
          </a:xfrm>
        </p:grpSpPr>
        <p:sp>
          <p:nvSpPr>
            <p:cNvPr id="2306" name="Google Shape;2306;p10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10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10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10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10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10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10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10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10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10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10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10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10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10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10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10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10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10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10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10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10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10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10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10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10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10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10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3" name="Google Shape;2333;p10"/>
          <p:cNvGrpSpPr/>
          <p:nvPr/>
        </p:nvGrpSpPr>
        <p:grpSpPr>
          <a:xfrm>
            <a:off x="3070480" y="1214817"/>
            <a:ext cx="340263" cy="319082"/>
            <a:chOff x="4983775" y="5052100"/>
            <a:chExt cx="276300" cy="259100"/>
          </a:xfrm>
        </p:grpSpPr>
        <p:sp>
          <p:nvSpPr>
            <p:cNvPr id="2334" name="Google Shape;2334;p10"/>
            <p:cNvSpPr/>
            <p:nvPr/>
          </p:nvSpPr>
          <p:spPr>
            <a:xfrm>
              <a:off x="5028200" y="5230725"/>
              <a:ext cx="80475" cy="80475"/>
            </a:xfrm>
            <a:custGeom>
              <a:rect b="b" l="l" r="r" t="t"/>
              <a:pathLst>
                <a:path extrusionOk="0" h="3219" w="3219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10"/>
            <p:cNvSpPr/>
            <p:nvPr/>
          </p:nvSpPr>
          <p:spPr>
            <a:xfrm>
              <a:off x="4983775" y="5052100"/>
              <a:ext cx="58350" cy="58375"/>
            </a:xfrm>
            <a:custGeom>
              <a:rect b="b" l="l" r="r" t="t"/>
              <a:pathLst>
                <a:path extrusionOk="0" h="2335" w="2334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10"/>
            <p:cNvSpPr/>
            <p:nvPr/>
          </p:nvSpPr>
          <p:spPr>
            <a:xfrm>
              <a:off x="5142025" y="5062550"/>
              <a:ext cx="118050" cy="118050"/>
            </a:xfrm>
            <a:custGeom>
              <a:rect b="b" l="l" r="r" t="t"/>
              <a:pathLst>
                <a:path extrusionOk="0" h="4722" w="4722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7" name="Google Shape;2337;p10"/>
          <p:cNvGrpSpPr/>
          <p:nvPr/>
        </p:nvGrpSpPr>
        <p:grpSpPr>
          <a:xfrm rot="10800000">
            <a:off x="7373750" y="3447076"/>
            <a:ext cx="1057013" cy="909962"/>
            <a:chOff x="6372750" y="472138"/>
            <a:chExt cx="1057013" cy="909962"/>
          </a:xfrm>
        </p:grpSpPr>
        <p:sp>
          <p:nvSpPr>
            <p:cNvPr id="2338" name="Google Shape;2338;p10"/>
            <p:cNvSpPr/>
            <p:nvPr/>
          </p:nvSpPr>
          <p:spPr>
            <a:xfrm>
              <a:off x="6372750" y="472138"/>
              <a:ext cx="817950" cy="817975"/>
            </a:xfrm>
            <a:custGeom>
              <a:rect b="b" l="l" r="r" t="t"/>
              <a:pathLst>
                <a:path extrusionOk="0" h="32719" w="32718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10"/>
            <p:cNvSpPr/>
            <p:nvPr/>
          </p:nvSpPr>
          <p:spPr>
            <a:xfrm>
              <a:off x="6962438" y="914774"/>
              <a:ext cx="467325" cy="467325"/>
            </a:xfrm>
            <a:custGeom>
              <a:rect b="b" l="l" r="r" t="t"/>
              <a:pathLst>
                <a:path extrusionOk="0" h="20961" w="20961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0" name="Google Shape;2340;p10"/>
          <p:cNvGrpSpPr/>
          <p:nvPr/>
        </p:nvGrpSpPr>
        <p:grpSpPr>
          <a:xfrm rot="10800000">
            <a:off x="7158163" y="3356550"/>
            <a:ext cx="215575" cy="185800"/>
            <a:chOff x="5629550" y="3916600"/>
            <a:chExt cx="215575" cy="185800"/>
          </a:xfrm>
        </p:grpSpPr>
        <p:sp>
          <p:nvSpPr>
            <p:cNvPr id="2341" name="Google Shape;2341;p10"/>
            <p:cNvSpPr/>
            <p:nvPr/>
          </p:nvSpPr>
          <p:spPr>
            <a:xfrm>
              <a:off x="5629550" y="4028550"/>
              <a:ext cx="73850" cy="73850"/>
            </a:xfrm>
            <a:custGeom>
              <a:rect b="b" l="l" r="r" t="t"/>
              <a:pathLst>
                <a:path extrusionOk="0" h="2954" w="2954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10"/>
            <p:cNvSpPr/>
            <p:nvPr/>
          </p:nvSpPr>
          <p:spPr>
            <a:xfrm>
              <a:off x="5804875" y="4046975"/>
              <a:ext cx="40250" cy="40225"/>
            </a:xfrm>
            <a:custGeom>
              <a:rect b="b" l="l" r="r" t="t"/>
              <a:pathLst>
                <a:path extrusionOk="0" h="1609" w="161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10"/>
            <p:cNvSpPr/>
            <p:nvPr/>
          </p:nvSpPr>
          <p:spPr>
            <a:xfrm>
              <a:off x="5716525" y="3916600"/>
              <a:ext cx="50775" cy="50775"/>
            </a:xfrm>
            <a:custGeom>
              <a:rect b="b" l="l" r="r" t="t"/>
              <a:pathLst>
                <a:path extrusionOk="0" h="2031" w="2031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4" name="Google Shape;2344;p10"/>
          <p:cNvGrpSpPr/>
          <p:nvPr/>
        </p:nvGrpSpPr>
        <p:grpSpPr>
          <a:xfrm>
            <a:off x="6690350" y="4091300"/>
            <a:ext cx="3480850" cy="1878975"/>
            <a:chOff x="1610225" y="215250"/>
            <a:chExt cx="3480850" cy="1878975"/>
          </a:xfrm>
        </p:grpSpPr>
        <p:sp>
          <p:nvSpPr>
            <p:cNvPr id="2345" name="Google Shape;2345;p10"/>
            <p:cNvSpPr/>
            <p:nvPr/>
          </p:nvSpPr>
          <p:spPr>
            <a:xfrm>
              <a:off x="1610225" y="215250"/>
              <a:ext cx="2363025" cy="1878975"/>
            </a:xfrm>
            <a:custGeom>
              <a:rect b="b" l="l" r="r" t="t"/>
              <a:pathLst>
                <a:path extrusionOk="0" fill="none" h="75159" w="94521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10"/>
            <p:cNvSpPr/>
            <p:nvPr/>
          </p:nvSpPr>
          <p:spPr>
            <a:xfrm>
              <a:off x="2096325" y="1579600"/>
              <a:ext cx="1729500" cy="448850"/>
            </a:xfrm>
            <a:custGeom>
              <a:rect b="b" l="l" r="r" t="t"/>
              <a:pathLst>
                <a:path extrusionOk="0" fill="none" h="17954" w="6918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10"/>
            <p:cNvSpPr/>
            <p:nvPr/>
          </p:nvSpPr>
          <p:spPr>
            <a:xfrm>
              <a:off x="2090600" y="1529975"/>
              <a:ext cx="1741175" cy="441250"/>
            </a:xfrm>
            <a:custGeom>
              <a:rect b="b" l="l" r="r" t="t"/>
              <a:pathLst>
                <a:path extrusionOk="0" fill="none" h="17650" w="69647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10"/>
            <p:cNvSpPr/>
            <p:nvPr/>
          </p:nvSpPr>
          <p:spPr>
            <a:xfrm>
              <a:off x="2060250" y="1500350"/>
              <a:ext cx="1780150" cy="419450"/>
            </a:xfrm>
            <a:custGeom>
              <a:rect b="b" l="l" r="r" t="t"/>
              <a:pathLst>
                <a:path extrusionOk="0" fill="none" h="16778" w="71206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10"/>
            <p:cNvSpPr/>
            <p:nvPr/>
          </p:nvSpPr>
          <p:spPr>
            <a:xfrm>
              <a:off x="2011825" y="1491575"/>
              <a:ext cx="1839025" cy="380800"/>
            </a:xfrm>
            <a:custGeom>
              <a:rect b="b" l="l" r="r" t="t"/>
              <a:pathLst>
                <a:path extrusionOk="0" fill="none" h="15232" w="73561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10"/>
            <p:cNvSpPr/>
            <p:nvPr/>
          </p:nvSpPr>
          <p:spPr>
            <a:xfrm>
              <a:off x="1951825" y="1476900"/>
              <a:ext cx="1910300" cy="350900"/>
            </a:xfrm>
            <a:custGeom>
              <a:rect b="b" l="l" r="r" t="t"/>
              <a:pathLst>
                <a:path extrusionOk="0" fill="none" h="14036" w="76412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10"/>
            <p:cNvSpPr/>
            <p:nvPr/>
          </p:nvSpPr>
          <p:spPr>
            <a:xfrm>
              <a:off x="1886500" y="1463825"/>
              <a:ext cx="1987150" cy="319525"/>
            </a:xfrm>
            <a:custGeom>
              <a:rect b="b" l="l" r="r" t="t"/>
              <a:pathLst>
                <a:path extrusionOk="0" fill="none" h="12781" w="79486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10"/>
            <p:cNvSpPr/>
            <p:nvPr/>
          </p:nvSpPr>
          <p:spPr>
            <a:xfrm>
              <a:off x="1822375" y="1449025"/>
              <a:ext cx="2062100" cy="288400"/>
            </a:xfrm>
            <a:custGeom>
              <a:rect b="b" l="l" r="r" t="t"/>
              <a:pathLst>
                <a:path extrusionOk="0" fill="none" h="11536" w="82484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10"/>
            <p:cNvSpPr/>
            <p:nvPr/>
          </p:nvSpPr>
          <p:spPr>
            <a:xfrm>
              <a:off x="1765925" y="1428275"/>
              <a:ext cx="2127775" cy="259600"/>
            </a:xfrm>
            <a:custGeom>
              <a:rect b="b" l="l" r="r" t="t"/>
              <a:pathLst>
                <a:path extrusionOk="0" fill="none" h="10384" w="85111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10"/>
            <p:cNvSpPr/>
            <p:nvPr/>
          </p:nvSpPr>
          <p:spPr>
            <a:xfrm>
              <a:off x="1723675" y="1392550"/>
              <a:ext cx="2176950" cy="240375"/>
            </a:xfrm>
            <a:custGeom>
              <a:rect b="b" l="l" r="r" t="t"/>
              <a:pathLst>
                <a:path extrusionOk="0" fill="none" h="9615" w="87078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10"/>
            <p:cNvSpPr/>
            <p:nvPr/>
          </p:nvSpPr>
          <p:spPr>
            <a:xfrm>
              <a:off x="1701950" y="1352775"/>
              <a:ext cx="2202350" cy="222650"/>
            </a:xfrm>
            <a:custGeom>
              <a:rect b="b" l="l" r="r" t="t"/>
              <a:pathLst>
                <a:path extrusionOk="0" fill="none" h="8906" w="88094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10"/>
            <p:cNvSpPr/>
            <p:nvPr/>
          </p:nvSpPr>
          <p:spPr>
            <a:xfrm>
              <a:off x="1705325" y="1299550"/>
              <a:ext cx="2199425" cy="217675"/>
            </a:xfrm>
            <a:custGeom>
              <a:rect b="b" l="l" r="r" t="t"/>
              <a:pathLst>
                <a:path extrusionOk="0" fill="none" h="8707" w="87977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10"/>
            <p:cNvSpPr/>
            <p:nvPr/>
          </p:nvSpPr>
          <p:spPr>
            <a:xfrm>
              <a:off x="1729000" y="1257450"/>
              <a:ext cx="2178325" cy="218425"/>
            </a:xfrm>
            <a:custGeom>
              <a:rect b="b" l="l" r="r" t="t"/>
              <a:pathLst>
                <a:path extrusionOk="0" fill="none" h="8737" w="87133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10"/>
            <p:cNvSpPr/>
            <p:nvPr/>
          </p:nvSpPr>
          <p:spPr>
            <a:xfrm>
              <a:off x="1768100" y="1231150"/>
              <a:ext cx="2144175" cy="218200"/>
            </a:xfrm>
            <a:custGeom>
              <a:rect b="b" l="l" r="r" t="t"/>
              <a:pathLst>
                <a:path extrusionOk="0" fill="none" h="8728" w="85767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10"/>
            <p:cNvSpPr/>
            <p:nvPr/>
          </p:nvSpPr>
          <p:spPr>
            <a:xfrm>
              <a:off x="1818250" y="1216100"/>
              <a:ext cx="2100650" cy="217225"/>
            </a:xfrm>
            <a:custGeom>
              <a:rect b="b" l="l" r="r" t="t"/>
              <a:pathLst>
                <a:path extrusionOk="0" fill="none" h="8689" w="84026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10"/>
            <p:cNvSpPr/>
            <p:nvPr/>
          </p:nvSpPr>
          <p:spPr>
            <a:xfrm>
              <a:off x="1875150" y="1186050"/>
              <a:ext cx="2051350" cy="237575"/>
            </a:xfrm>
            <a:custGeom>
              <a:rect b="b" l="l" r="r" t="t"/>
              <a:pathLst>
                <a:path extrusionOk="0" fill="none" h="9503" w="82054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10"/>
            <p:cNvSpPr/>
            <p:nvPr/>
          </p:nvSpPr>
          <p:spPr>
            <a:xfrm>
              <a:off x="1934175" y="1144025"/>
              <a:ext cx="2000200" cy="272000"/>
            </a:xfrm>
            <a:custGeom>
              <a:rect b="b" l="l" r="r" t="t"/>
              <a:pathLst>
                <a:path extrusionOk="0" fill="none" h="10880" w="80008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10"/>
            <p:cNvSpPr/>
            <p:nvPr/>
          </p:nvSpPr>
          <p:spPr>
            <a:xfrm>
              <a:off x="1991000" y="1100025"/>
              <a:ext cx="1950975" cy="306325"/>
            </a:xfrm>
            <a:custGeom>
              <a:rect b="b" l="l" r="r" t="t"/>
              <a:pathLst>
                <a:path extrusionOk="0" fill="none" h="12253" w="78039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10"/>
            <p:cNvSpPr/>
            <p:nvPr/>
          </p:nvSpPr>
          <p:spPr>
            <a:xfrm>
              <a:off x="2041150" y="1054100"/>
              <a:ext cx="1907450" cy="336150"/>
            </a:xfrm>
            <a:custGeom>
              <a:rect b="b" l="l" r="r" t="t"/>
              <a:pathLst>
                <a:path extrusionOk="0" fill="none" h="13446" w="76298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10"/>
            <p:cNvSpPr/>
            <p:nvPr/>
          </p:nvSpPr>
          <p:spPr>
            <a:xfrm>
              <a:off x="2080225" y="1004775"/>
              <a:ext cx="1873250" cy="358850"/>
            </a:xfrm>
            <a:custGeom>
              <a:rect b="b" l="l" r="r" t="t"/>
              <a:pathLst>
                <a:path extrusionOk="0" fill="none" h="14354" w="7493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10"/>
            <p:cNvSpPr/>
            <p:nvPr/>
          </p:nvSpPr>
          <p:spPr>
            <a:xfrm>
              <a:off x="2103850" y="950725"/>
              <a:ext cx="1852250" cy="371725"/>
            </a:xfrm>
            <a:custGeom>
              <a:rect b="b" l="l" r="r" t="t"/>
              <a:pathLst>
                <a:path extrusionOk="0" fill="none" h="14869" w="7409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10"/>
            <p:cNvSpPr/>
            <p:nvPr/>
          </p:nvSpPr>
          <p:spPr>
            <a:xfrm>
              <a:off x="2108275" y="892025"/>
              <a:ext cx="1847975" cy="373050"/>
            </a:xfrm>
            <a:custGeom>
              <a:rect b="b" l="l" r="r" t="t"/>
              <a:pathLst>
                <a:path extrusionOk="0" fill="none" h="14922" w="73919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10"/>
            <p:cNvSpPr/>
            <p:nvPr/>
          </p:nvSpPr>
          <p:spPr>
            <a:xfrm>
              <a:off x="2100000" y="843525"/>
              <a:ext cx="1851675" cy="362550"/>
            </a:xfrm>
            <a:custGeom>
              <a:rect b="b" l="l" r="r" t="t"/>
              <a:pathLst>
                <a:path extrusionOk="0" fill="none" h="14502" w="74067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10"/>
            <p:cNvSpPr/>
            <p:nvPr/>
          </p:nvSpPr>
          <p:spPr>
            <a:xfrm>
              <a:off x="2083550" y="807600"/>
              <a:ext cx="1857600" cy="338925"/>
            </a:xfrm>
            <a:custGeom>
              <a:rect b="b" l="l" r="r" t="t"/>
              <a:pathLst>
                <a:path extrusionOk="0" fill="none" h="13557" w="74304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10"/>
            <p:cNvSpPr/>
            <p:nvPr/>
          </p:nvSpPr>
          <p:spPr>
            <a:xfrm>
              <a:off x="2061225" y="780825"/>
              <a:ext cx="1864975" cy="305625"/>
            </a:xfrm>
            <a:custGeom>
              <a:rect b="b" l="l" r="r" t="t"/>
              <a:pathLst>
                <a:path extrusionOk="0" fill="none" h="12225" w="74599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10"/>
            <p:cNvSpPr/>
            <p:nvPr/>
          </p:nvSpPr>
          <p:spPr>
            <a:xfrm>
              <a:off x="2034900" y="721500"/>
              <a:ext cx="1873325" cy="304725"/>
            </a:xfrm>
            <a:custGeom>
              <a:rect b="b" l="l" r="r" t="t"/>
              <a:pathLst>
                <a:path extrusionOk="0" fill="none" h="12189" w="74933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10"/>
            <p:cNvSpPr/>
            <p:nvPr/>
          </p:nvSpPr>
          <p:spPr>
            <a:xfrm>
              <a:off x="2006775" y="631225"/>
              <a:ext cx="1882275" cy="334575"/>
            </a:xfrm>
            <a:custGeom>
              <a:rect b="b" l="l" r="r" t="t"/>
              <a:pathLst>
                <a:path extrusionOk="0" fill="none" h="13383" w="75291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10"/>
            <p:cNvSpPr/>
            <p:nvPr/>
          </p:nvSpPr>
          <p:spPr>
            <a:xfrm>
              <a:off x="1978975" y="541000"/>
              <a:ext cx="1891200" cy="364350"/>
            </a:xfrm>
            <a:custGeom>
              <a:rect b="b" l="l" r="r" t="t"/>
              <a:pathLst>
                <a:path extrusionOk="0" fill="none" h="14574" w="75648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10"/>
            <p:cNvSpPr/>
            <p:nvPr/>
          </p:nvSpPr>
          <p:spPr>
            <a:xfrm>
              <a:off x="1953700" y="437550"/>
              <a:ext cx="1899275" cy="407575"/>
            </a:xfrm>
            <a:custGeom>
              <a:rect b="b" l="l" r="r" t="t"/>
              <a:pathLst>
                <a:path extrusionOk="0" fill="none" h="16303" w="75971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10"/>
            <p:cNvSpPr/>
            <p:nvPr/>
          </p:nvSpPr>
          <p:spPr>
            <a:xfrm>
              <a:off x="1933025" y="367800"/>
              <a:ext cx="1906250" cy="417425"/>
            </a:xfrm>
            <a:custGeom>
              <a:rect b="b" l="l" r="r" t="t"/>
              <a:pathLst>
                <a:path extrusionOk="0" fill="none" h="16697" w="7625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10"/>
            <p:cNvSpPr/>
            <p:nvPr/>
          </p:nvSpPr>
          <p:spPr>
            <a:xfrm>
              <a:off x="1918900" y="288400"/>
              <a:ext cx="1911650" cy="437500"/>
            </a:xfrm>
            <a:custGeom>
              <a:rect b="b" l="l" r="r" t="t"/>
              <a:pathLst>
                <a:path extrusionOk="0" fill="none" h="17500" w="76466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10"/>
            <p:cNvSpPr/>
            <p:nvPr/>
          </p:nvSpPr>
          <p:spPr>
            <a:xfrm>
              <a:off x="3738075" y="655650"/>
              <a:ext cx="117000" cy="1408050"/>
            </a:xfrm>
            <a:custGeom>
              <a:rect b="b" l="l" r="r" t="t"/>
              <a:pathLst>
                <a:path extrusionOk="0" fill="none" h="56322" w="468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10"/>
            <p:cNvSpPr/>
            <p:nvPr/>
          </p:nvSpPr>
          <p:spPr>
            <a:xfrm>
              <a:off x="3659125" y="637925"/>
              <a:ext cx="148650" cy="1424875"/>
            </a:xfrm>
            <a:custGeom>
              <a:rect b="b" l="l" r="r" t="t"/>
              <a:pathLst>
                <a:path extrusionOk="0" fill="none" h="56995" w="5946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10"/>
            <p:cNvSpPr/>
            <p:nvPr/>
          </p:nvSpPr>
          <p:spPr>
            <a:xfrm>
              <a:off x="3585975" y="614750"/>
              <a:ext cx="181350" cy="1435125"/>
            </a:xfrm>
            <a:custGeom>
              <a:rect b="b" l="l" r="r" t="t"/>
              <a:pathLst>
                <a:path extrusionOk="0" fill="none" h="57405" w="7254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10"/>
            <p:cNvSpPr/>
            <p:nvPr/>
          </p:nvSpPr>
          <p:spPr>
            <a:xfrm>
              <a:off x="3516375" y="587025"/>
              <a:ext cx="216225" cy="1439550"/>
            </a:xfrm>
            <a:custGeom>
              <a:rect b="b" l="l" r="r" t="t"/>
              <a:pathLst>
                <a:path extrusionOk="0" fill="none" h="57582" w="8649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10"/>
            <p:cNvSpPr/>
            <p:nvPr/>
          </p:nvSpPr>
          <p:spPr>
            <a:xfrm>
              <a:off x="3424725" y="555825"/>
              <a:ext cx="277050" cy="1439175"/>
            </a:xfrm>
            <a:custGeom>
              <a:rect b="b" l="l" r="r" t="t"/>
              <a:pathLst>
                <a:path extrusionOk="0" fill="none" h="57567" w="11082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10"/>
            <p:cNvSpPr/>
            <p:nvPr/>
          </p:nvSpPr>
          <p:spPr>
            <a:xfrm>
              <a:off x="3345400" y="521900"/>
              <a:ext cx="327350" cy="1435125"/>
            </a:xfrm>
            <a:custGeom>
              <a:rect b="b" l="l" r="r" t="t"/>
              <a:pathLst>
                <a:path extrusionOk="0" fill="none" h="57405" w="13094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10"/>
            <p:cNvSpPr/>
            <p:nvPr/>
          </p:nvSpPr>
          <p:spPr>
            <a:xfrm>
              <a:off x="3267525" y="486200"/>
              <a:ext cx="379525" cy="1428200"/>
            </a:xfrm>
            <a:custGeom>
              <a:rect b="b" l="l" r="r" t="t"/>
              <a:pathLst>
                <a:path extrusionOk="0" fill="none" h="57128" w="15181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10"/>
            <p:cNvSpPr/>
            <p:nvPr/>
          </p:nvSpPr>
          <p:spPr>
            <a:xfrm>
              <a:off x="3185575" y="449750"/>
              <a:ext cx="436975" cy="1419475"/>
            </a:xfrm>
            <a:custGeom>
              <a:rect b="b" l="l" r="r" t="t"/>
              <a:pathLst>
                <a:path extrusionOk="0" fill="none" h="56779" w="17479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10"/>
            <p:cNvSpPr/>
            <p:nvPr/>
          </p:nvSpPr>
          <p:spPr>
            <a:xfrm>
              <a:off x="3124375" y="413350"/>
              <a:ext cx="477200" cy="1409925"/>
            </a:xfrm>
            <a:custGeom>
              <a:rect b="b" l="l" r="r" t="t"/>
              <a:pathLst>
                <a:path extrusionOk="0" fill="none" h="56397" w="19088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10"/>
            <p:cNvSpPr/>
            <p:nvPr/>
          </p:nvSpPr>
          <p:spPr>
            <a:xfrm>
              <a:off x="3049275" y="377950"/>
              <a:ext cx="463275" cy="1400600"/>
            </a:xfrm>
            <a:custGeom>
              <a:rect b="b" l="l" r="r" t="t"/>
              <a:pathLst>
                <a:path extrusionOk="0" fill="none" h="56024" w="18531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10"/>
            <p:cNvSpPr/>
            <p:nvPr/>
          </p:nvSpPr>
          <p:spPr>
            <a:xfrm>
              <a:off x="2983125" y="344500"/>
              <a:ext cx="492375" cy="1392400"/>
            </a:xfrm>
            <a:custGeom>
              <a:rect b="b" l="l" r="r" t="t"/>
              <a:pathLst>
                <a:path extrusionOk="0" fill="none" h="55696" w="19695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10"/>
            <p:cNvSpPr/>
            <p:nvPr/>
          </p:nvSpPr>
          <p:spPr>
            <a:xfrm>
              <a:off x="2918850" y="313975"/>
              <a:ext cx="516500" cy="1386225"/>
            </a:xfrm>
            <a:custGeom>
              <a:rect b="b" l="l" r="r" t="t"/>
              <a:pathLst>
                <a:path extrusionOk="0" fill="none" h="55449" w="2066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10"/>
            <p:cNvSpPr/>
            <p:nvPr/>
          </p:nvSpPr>
          <p:spPr>
            <a:xfrm>
              <a:off x="2853300" y="287050"/>
              <a:ext cx="540550" cy="1383325"/>
            </a:xfrm>
            <a:custGeom>
              <a:rect b="b" l="l" r="r" t="t"/>
              <a:pathLst>
                <a:path extrusionOk="0" fill="none" h="55333" w="21622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10"/>
            <p:cNvSpPr/>
            <p:nvPr/>
          </p:nvSpPr>
          <p:spPr>
            <a:xfrm>
              <a:off x="2791650" y="265025"/>
              <a:ext cx="553250" cy="1384300"/>
            </a:xfrm>
            <a:custGeom>
              <a:rect b="b" l="l" r="r" t="t"/>
              <a:pathLst>
                <a:path extrusionOk="0" fill="none" h="55372" w="2213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10"/>
            <p:cNvSpPr/>
            <p:nvPr/>
          </p:nvSpPr>
          <p:spPr>
            <a:xfrm>
              <a:off x="2731575" y="248475"/>
              <a:ext cx="555600" cy="1390550"/>
            </a:xfrm>
            <a:custGeom>
              <a:rect b="b" l="l" r="r" t="t"/>
              <a:pathLst>
                <a:path extrusionOk="0" fill="none" h="55622" w="22224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10"/>
            <p:cNvSpPr/>
            <p:nvPr/>
          </p:nvSpPr>
          <p:spPr>
            <a:xfrm>
              <a:off x="2672875" y="238500"/>
              <a:ext cx="549650" cy="1400000"/>
            </a:xfrm>
            <a:custGeom>
              <a:rect b="b" l="l" r="r" t="t"/>
              <a:pathLst>
                <a:path extrusionOk="0" fill="none" h="56000" w="21986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10"/>
            <p:cNvSpPr/>
            <p:nvPr/>
          </p:nvSpPr>
          <p:spPr>
            <a:xfrm>
              <a:off x="2622050" y="241425"/>
              <a:ext cx="522125" cy="1398950"/>
            </a:xfrm>
            <a:custGeom>
              <a:rect b="b" l="l" r="r" t="t"/>
              <a:pathLst>
                <a:path extrusionOk="0" fill="none" h="55958" w="20885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10"/>
            <p:cNvSpPr/>
            <p:nvPr/>
          </p:nvSpPr>
          <p:spPr>
            <a:xfrm>
              <a:off x="2577925" y="256750"/>
              <a:ext cx="476650" cy="1387600"/>
            </a:xfrm>
            <a:custGeom>
              <a:rect b="b" l="l" r="r" t="t"/>
              <a:pathLst>
                <a:path extrusionOk="0" fill="none" h="55504" w="19066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10"/>
            <p:cNvSpPr/>
            <p:nvPr/>
          </p:nvSpPr>
          <p:spPr>
            <a:xfrm>
              <a:off x="2539950" y="282025"/>
              <a:ext cx="481250" cy="1368800"/>
            </a:xfrm>
            <a:custGeom>
              <a:rect b="b" l="l" r="r" t="t"/>
              <a:pathLst>
                <a:path extrusionOk="0" fill="none" h="54752" w="1925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10"/>
            <p:cNvSpPr/>
            <p:nvPr/>
          </p:nvSpPr>
          <p:spPr>
            <a:xfrm>
              <a:off x="2504700" y="315175"/>
              <a:ext cx="395225" cy="1344975"/>
            </a:xfrm>
            <a:custGeom>
              <a:rect b="b" l="l" r="r" t="t"/>
              <a:pathLst>
                <a:path extrusionOk="0" fill="none" h="53799" w="15809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10"/>
            <p:cNvSpPr/>
            <p:nvPr/>
          </p:nvSpPr>
          <p:spPr>
            <a:xfrm>
              <a:off x="2475150" y="354125"/>
              <a:ext cx="291500" cy="1318650"/>
            </a:xfrm>
            <a:custGeom>
              <a:rect b="b" l="l" r="r" t="t"/>
              <a:pathLst>
                <a:path extrusionOk="0" fill="none" h="52746" w="1166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10"/>
            <p:cNvSpPr/>
            <p:nvPr/>
          </p:nvSpPr>
          <p:spPr>
            <a:xfrm>
              <a:off x="2432375" y="396600"/>
              <a:ext cx="196900" cy="1292550"/>
            </a:xfrm>
            <a:custGeom>
              <a:rect b="b" l="l" r="r" t="t"/>
              <a:pathLst>
                <a:path extrusionOk="0" fill="none" h="51702" w="7876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10"/>
            <p:cNvSpPr/>
            <p:nvPr/>
          </p:nvSpPr>
          <p:spPr>
            <a:xfrm>
              <a:off x="2373650" y="440350"/>
              <a:ext cx="155425" cy="1269400"/>
            </a:xfrm>
            <a:custGeom>
              <a:rect b="b" l="l" r="r" t="t"/>
              <a:pathLst>
                <a:path extrusionOk="0" fill="none" h="50776" w="6217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10"/>
            <p:cNvSpPr/>
            <p:nvPr/>
          </p:nvSpPr>
          <p:spPr>
            <a:xfrm>
              <a:off x="2315925" y="483425"/>
              <a:ext cx="120225" cy="1251450"/>
            </a:xfrm>
            <a:custGeom>
              <a:rect b="b" l="l" r="r" t="t"/>
              <a:pathLst>
                <a:path extrusionOk="0" fill="none" h="50058" w="4809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10"/>
            <p:cNvSpPr/>
            <p:nvPr/>
          </p:nvSpPr>
          <p:spPr>
            <a:xfrm>
              <a:off x="2235325" y="523425"/>
              <a:ext cx="148575" cy="1241600"/>
            </a:xfrm>
            <a:custGeom>
              <a:rect b="b" l="l" r="r" t="t"/>
              <a:pathLst>
                <a:path extrusionOk="0" fill="none" h="49664" w="5943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10"/>
            <p:cNvSpPr/>
            <p:nvPr/>
          </p:nvSpPr>
          <p:spPr>
            <a:xfrm>
              <a:off x="2107300" y="558300"/>
              <a:ext cx="246000" cy="1242275"/>
            </a:xfrm>
            <a:custGeom>
              <a:rect b="b" l="l" r="r" t="t"/>
              <a:pathLst>
                <a:path extrusionOk="0" fill="none" h="49691" w="984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10"/>
            <p:cNvSpPr/>
            <p:nvPr/>
          </p:nvSpPr>
          <p:spPr>
            <a:xfrm>
              <a:off x="1986950" y="585825"/>
              <a:ext cx="342525" cy="1256175"/>
            </a:xfrm>
            <a:custGeom>
              <a:rect b="b" l="l" r="r" t="t"/>
              <a:pathLst>
                <a:path extrusionOk="0" fill="none" h="50247" w="13701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10"/>
            <p:cNvSpPr/>
            <p:nvPr/>
          </p:nvSpPr>
          <p:spPr>
            <a:xfrm>
              <a:off x="1873650" y="603850"/>
              <a:ext cx="423350" cy="1285800"/>
            </a:xfrm>
            <a:custGeom>
              <a:rect b="b" l="l" r="r" t="t"/>
              <a:pathLst>
                <a:path extrusionOk="0" fill="none" h="51432" w="16934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10"/>
            <p:cNvSpPr/>
            <p:nvPr/>
          </p:nvSpPr>
          <p:spPr>
            <a:xfrm>
              <a:off x="1770425" y="610250"/>
              <a:ext cx="498000" cy="1333700"/>
            </a:xfrm>
            <a:custGeom>
              <a:rect b="b" l="l" r="r" t="t"/>
              <a:pathLst>
                <a:path extrusionOk="0" fill="none" h="53348" w="1992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10"/>
            <p:cNvSpPr/>
            <p:nvPr/>
          </p:nvSpPr>
          <p:spPr>
            <a:xfrm>
              <a:off x="1686150" y="602725"/>
              <a:ext cx="534925" cy="1402700"/>
            </a:xfrm>
            <a:custGeom>
              <a:rect b="b" l="l" r="r" t="t"/>
              <a:pathLst>
                <a:path extrusionOk="0" fill="none" h="56108" w="21397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10"/>
            <p:cNvSpPr/>
            <p:nvPr/>
          </p:nvSpPr>
          <p:spPr>
            <a:xfrm>
              <a:off x="3823250" y="303525"/>
              <a:ext cx="1267825" cy="1746875"/>
            </a:xfrm>
            <a:custGeom>
              <a:rect b="b" l="l" r="r" t="t"/>
              <a:pathLst>
                <a:path extrusionOk="0" fill="none" h="69875" w="50713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10"/>
            <p:cNvSpPr/>
            <p:nvPr/>
          </p:nvSpPr>
          <p:spPr>
            <a:xfrm>
              <a:off x="3825800" y="1685000"/>
              <a:ext cx="732100" cy="307050"/>
            </a:xfrm>
            <a:custGeom>
              <a:rect b="b" l="l" r="r" t="t"/>
              <a:pathLst>
                <a:path extrusionOk="0" fill="none" h="12282" w="29284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10"/>
            <p:cNvSpPr/>
            <p:nvPr/>
          </p:nvSpPr>
          <p:spPr>
            <a:xfrm>
              <a:off x="3831750" y="1660350"/>
              <a:ext cx="743225" cy="280050"/>
            </a:xfrm>
            <a:custGeom>
              <a:rect b="b" l="l" r="r" t="t"/>
              <a:pathLst>
                <a:path extrusionOk="0" fill="none" h="11202" w="29729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10"/>
            <p:cNvSpPr/>
            <p:nvPr/>
          </p:nvSpPr>
          <p:spPr>
            <a:xfrm>
              <a:off x="3840375" y="1645675"/>
              <a:ext cx="759775" cy="248200"/>
            </a:xfrm>
            <a:custGeom>
              <a:rect b="b" l="l" r="r" t="t"/>
              <a:pathLst>
                <a:path extrusionOk="0" fill="none" h="9928" w="30391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10"/>
            <p:cNvSpPr/>
            <p:nvPr/>
          </p:nvSpPr>
          <p:spPr>
            <a:xfrm>
              <a:off x="3850825" y="1637650"/>
              <a:ext cx="780075" cy="213150"/>
            </a:xfrm>
            <a:custGeom>
              <a:rect b="b" l="l" r="r" t="t"/>
              <a:pathLst>
                <a:path extrusionOk="0" fill="none" h="8526" w="31203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10"/>
            <p:cNvSpPr/>
            <p:nvPr/>
          </p:nvSpPr>
          <p:spPr>
            <a:xfrm>
              <a:off x="3862100" y="1632525"/>
              <a:ext cx="802575" cy="177150"/>
            </a:xfrm>
            <a:custGeom>
              <a:rect b="b" l="l" r="r" t="t"/>
              <a:pathLst>
                <a:path extrusionOk="0" fill="none" h="7086" w="32103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10"/>
            <p:cNvSpPr/>
            <p:nvPr/>
          </p:nvSpPr>
          <p:spPr>
            <a:xfrm>
              <a:off x="3873625" y="1623875"/>
              <a:ext cx="825100" cy="144900"/>
            </a:xfrm>
            <a:custGeom>
              <a:rect b="b" l="l" r="r" t="t"/>
              <a:pathLst>
                <a:path extrusionOk="0" fill="none" h="5796" w="33004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10"/>
            <p:cNvSpPr/>
            <p:nvPr/>
          </p:nvSpPr>
          <p:spPr>
            <a:xfrm>
              <a:off x="3884450" y="1612450"/>
              <a:ext cx="846375" cy="114075"/>
            </a:xfrm>
            <a:custGeom>
              <a:rect b="b" l="l" r="r" t="t"/>
              <a:pathLst>
                <a:path extrusionOk="0" fill="none" h="4563" w="33855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10"/>
            <p:cNvSpPr/>
            <p:nvPr/>
          </p:nvSpPr>
          <p:spPr>
            <a:xfrm>
              <a:off x="3893675" y="1584550"/>
              <a:ext cx="864350" cy="96725"/>
            </a:xfrm>
            <a:custGeom>
              <a:rect b="b" l="l" r="r" t="t"/>
              <a:pathLst>
                <a:path extrusionOk="0" fill="none" h="3869" w="34574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10"/>
            <p:cNvSpPr/>
            <p:nvPr/>
          </p:nvSpPr>
          <p:spPr>
            <a:xfrm>
              <a:off x="3900600" y="1560425"/>
              <a:ext cx="877350" cy="71000"/>
            </a:xfrm>
            <a:custGeom>
              <a:rect b="b" l="l" r="r" t="t"/>
              <a:pathLst>
                <a:path extrusionOk="0" fill="none" h="2840" w="35094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10"/>
            <p:cNvSpPr/>
            <p:nvPr/>
          </p:nvSpPr>
          <p:spPr>
            <a:xfrm>
              <a:off x="3904275" y="1525175"/>
              <a:ext cx="883750" cy="50250"/>
            </a:xfrm>
            <a:custGeom>
              <a:rect b="b" l="l" r="r" t="t"/>
              <a:pathLst>
                <a:path extrusionOk="0" fill="none" h="2010" w="3535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10"/>
            <p:cNvSpPr/>
            <p:nvPr/>
          </p:nvSpPr>
          <p:spPr>
            <a:xfrm>
              <a:off x="3904725" y="1464650"/>
              <a:ext cx="887525" cy="75575"/>
            </a:xfrm>
            <a:custGeom>
              <a:rect b="b" l="l" r="r" t="t"/>
              <a:pathLst>
                <a:path extrusionOk="0" fill="none" h="3023" w="35501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10"/>
            <p:cNvSpPr/>
            <p:nvPr/>
          </p:nvSpPr>
          <p:spPr>
            <a:xfrm>
              <a:off x="3907300" y="1400375"/>
              <a:ext cx="901775" cy="127150"/>
            </a:xfrm>
            <a:custGeom>
              <a:rect b="b" l="l" r="r" t="t"/>
              <a:pathLst>
                <a:path extrusionOk="0" fill="none" h="5086" w="36071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10"/>
            <p:cNvSpPr/>
            <p:nvPr/>
          </p:nvSpPr>
          <p:spPr>
            <a:xfrm>
              <a:off x="3912250" y="1340900"/>
              <a:ext cx="924725" cy="185500"/>
            </a:xfrm>
            <a:custGeom>
              <a:rect b="b" l="l" r="r" t="t"/>
              <a:pathLst>
                <a:path extrusionOk="0" fill="none" h="7420" w="36989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10"/>
            <p:cNvSpPr/>
            <p:nvPr/>
          </p:nvSpPr>
          <p:spPr>
            <a:xfrm>
              <a:off x="3918875" y="1284825"/>
              <a:ext cx="953875" cy="198500"/>
            </a:xfrm>
            <a:custGeom>
              <a:rect b="b" l="l" r="r" t="t"/>
              <a:pathLst>
                <a:path extrusionOk="0" fill="none" h="7940" w="38155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10"/>
            <p:cNvSpPr/>
            <p:nvPr/>
          </p:nvSpPr>
          <p:spPr>
            <a:xfrm>
              <a:off x="3926475" y="1224000"/>
              <a:ext cx="986800" cy="260600"/>
            </a:xfrm>
            <a:custGeom>
              <a:rect b="b" l="l" r="r" t="t"/>
              <a:pathLst>
                <a:path extrusionOk="0" fill="none" h="10424" w="39472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10"/>
            <p:cNvSpPr/>
            <p:nvPr/>
          </p:nvSpPr>
          <p:spPr>
            <a:xfrm>
              <a:off x="3934350" y="1163100"/>
              <a:ext cx="1021025" cy="324425"/>
            </a:xfrm>
            <a:custGeom>
              <a:rect b="b" l="l" r="r" t="t"/>
              <a:pathLst>
                <a:path extrusionOk="0" fill="none" h="12977" w="40841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10"/>
            <p:cNvSpPr/>
            <p:nvPr/>
          </p:nvSpPr>
          <p:spPr>
            <a:xfrm>
              <a:off x="3941950" y="1102075"/>
              <a:ext cx="1053950" cy="386500"/>
            </a:xfrm>
            <a:custGeom>
              <a:rect b="b" l="l" r="r" t="t"/>
              <a:pathLst>
                <a:path extrusionOk="0" fill="none" h="15460" w="42158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10"/>
            <p:cNvSpPr/>
            <p:nvPr/>
          </p:nvSpPr>
          <p:spPr>
            <a:xfrm>
              <a:off x="3948575" y="1041100"/>
              <a:ext cx="1083100" cy="441925"/>
            </a:xfrm>
            <a:custGeom>
              <a:rect b="b" l="l" r="r" t="t"/>
              <a:pathLst>
                <a:path extrusionOk="0" fill="none" h="17677" w="43324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10"/>
            <p:cNvSpPr/>
            <p:nvPr/>
          </p:nvSpPr>
          <p:spPr>
            <a:xfrm>
              <a:off x="3953450" y="980050"/>
              <a:ext cx="1106050" cy="487100"/>
            </a:xfrm>
            <a:custGeom>
              <a:rect b="b" l="l" r="r" t="t"/>
              <a:pathLst>
                <a:path extrusionOk="0" fill="none" h="19484" w="44242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10"/>
            <p:cNvSpPr/>
            <p:nvPr/>
          </p:nvSpPr>
          <p:spPr>
            <a:xfrm>
              <a:off x="3956075" y="918925"/>
              <a:ext cx="1120275" cy="465600"/>
            </a:xfrm>
            <a:custGeom>
              <a:rect b="b" l="l" r="r" t="t"/>
              <a:pathLst>
                <a:path extrusionOk="0" fill="none" h="18624" w="44811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10"/>
            <p:cNvSpPr/>
            <p:nvPr/>
          </p:nvSpPr>
          <p:spPr>
            <a:xfrm>
              <a:off x="3956225" y="858325"/>
              <a:ext cx="1120650" cy="474725"/>
            </a:xfrm>
            <a:custGeom>
              <a:rect b="b" l="l" r="r" t="t"/>
              <a:pathLst>
                <a:path extrusionOk="0" fill="none" h="18989" w="44826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10"/>
            <p:cNvSpPr/>
            <p:nvPr/>
          </p:nvSpPr>
          <p:spPr>
            <a:xfrm>
              <a:off x="3951650" y="804875"/>
              <a:ext cx="1084475" cy="462450"/>
            </a:xfrm>
            <a:custGeom>
              <a:rect b="b" l="l" r="r" t="t"/>
              <a:pathLst>
                <a:path extrusionOk="0" fill="none" h="18498" w="43379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10"/>
            <p:cNvSpPr/>
            <p:nvPr/>
          </p:nvSpPr>
          <p:spPr>
            <a:xfrm>
              <a:off x="3941125" y="758275"/>
              <a:ext cx="1016950" cy="445600"/>
            </a:xfrm>
            <a:custGeom>
              <a:rect b="b" l="l" r="r" t="t"/>
              <a:pathLst>
                <a:path extrusionOk="0" fill="none" h="17824" w="40678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10"/>
            <p:cNvSpPr/>
            <p:nvPr/>
          </p:nvSpPr>
          <p:spPr>
            <a:xfrm>
              <a:off x="3926175" y="715875"/>
              <a:ext cx="930425" cy="425225"/>
            </a:xfrm>
            <a:custGeom>
              <a:rect b="b" l="l" r="r" t="t"/>
              <a:pathLst>
                <a:path extrusionOk="0" fill="none" h="17009" w="37217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10"/>
            <p:cNvSpPr/>
            <p:nvPr/>
          </p:nvSpPr>
          <p:spPr>
            <a:xfrm>
              <a:off x="3908200" y="674375"/>
              <a:ext cx="837275" cy="404100"/>
            </a:xfrm>
            <a:custGeom>
              <a:rect b="b" l="l" r="r" t="t"/>
              <a:pathLst>
                <a:path extrusionOk="0" fill="none" h="16164" w="33491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10"/>
            <p:cNvSpPr/>
            <p:nvPr/>
          </p:nvSpPr>
          <p:spPr>
            <a:xfrm>
              <a:off x="3889025" y="629875"/>
              <a:ext cx="749325" cy="386050"/>
            </a:xfrm>
            <a:custGeom>
              <a:rect b="b" l="l" r="r" t="t"/>
              <a:pathLst>
                <a:path extrusionOk="0" fill="none" h="15442" w="29973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10"/>
            <p:cNvSpPr/>
            <p:nvPr/>
          </p:nvSpPr>
          <p:spPr>
            <a:xfrm>
              <a:off x="3870150" y="583850"/>
              <a:ext cx="678900" cy="368850"/>
            </a:xfrm>
            <a:custGeom>
              <a:rect b="b" l="l" r="r" t="t"/>
              <a:pathLst>
                <a:path extrusionOk="0" fill="none" h="14754" w="27156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10"/>
            <p:cNvSpPr/>
            <p:nvPr/>
          </p:nvSpPr>
          <p:spPr>
            <a:xfrm>
              <a:off x="3852950" y="530100"/>
              <a:ext cx="638425" cy="359450"/>
            </a:xfrm>
            <a:custGeom>
              <a:rect b="b" l="l" r="r" t="t"/>
              <a:pathLst>
                <a:path extrusionOk="0" fill="none" h="14378" w="25537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10"/>
            <p:cNvSpPr/>
            <p:nvPr/>
          </p:nvSpPr>
          <p:spPr>
            <a:xfrm>
              <a:off x="3839250" y="467325"/>
              <a:ext cx="639575" cy="355700"/>
            </a:xfrm>
            <a:custGeom>
              <a:rect b="b" l="l" r="r" t="t"/>
              <a:pathLst>
                <a:path extrusionOk="0" fill="none" h="14228" w="25583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10"/>
            <p:cNvSpPr/>
            <p:nvPr/>
          </p:nvSpPr>
          <p:spPr>
            <a:xfrm>
              <a:off x="3830525" y="392675"/>
              <a:ext cx="694900" cy="361425"/>
            </a:xfrm>
            <a:custGeom>
              <a:rect b="b" l="l" r="r" t="t"/>
              <a:pathLst>
                <a:path extrusionOk="0" fill="none" h="14457" w="27796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10"/>
            <p:cNvSpPr/>
            <p:nvPr/>
          </p:nvSpPr>
          <p:spPr>
            <a:xfrm>
              <a:off x="4366700" y="306000"/>
              <a:ext cx="662050" cy="1463225"/>
            </a:xfrm>
            <a:custGeom>
              <a:rect b="b" l="l" r="r" t="t"/>
              <a:pathLst>
                <a:path extrusionOk="0" fill="none" h="58529" w="26482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10"/>
            <p:cNvSpPr/>
            <p:nvPr/>
          </p:nvSpPr>
          <p:spPr>
            <a:xfrm>
              <a:off x="4297475" y="317725"/>
              <a:ext cx="658875" cy="1443825"/>
            </a:xfrm>
            <a:custGeom>
              <a:rect b="b" l="l" r="r" t="t"/>
              <a:pathLst>
                <a:path extrusionOk="0" fill="none" h="57753" w="26355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10"/>
            <p:cNvSpPr/>
            <p:nvPr/>
          </p:nvSpPr>
          <p:spPr>
            <a:xfrm>
              <a:off x="4235525" y="337350"/>
              <a:ext cx="648800" cy="1424050"/>
            </a:xfrm>
            <a:custGeom>
              <a:rect b="b" l="l" r="r" t="t"/>
              <a:pathLst>
                <a:path extrusionOk="0" fill="none" h="56962" w="25952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10"/>
            <p:cNvSpPr/>
            <p:nvPr/>
          </p:nvSpPr>
          <p:spPr>
            <a:xfrm>
              <a:off x="4199650" y="363500"/>
              <a:ext cx="612525" cy="1404600"/>
            </a:xfrm>
            <a:custGeom>
              <a:rect b="b" l="l" r="r" t="t"/>
              <a:pathLst>
                <a:path extrusionOk="0" fill="none" h="56184" w="24501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10"/>
            <p:cNvSpPr/>
            <p:nvPr/>
          </p:nvSpPr>
          <p:spPr>
            <a:xfrm>
              <a:off x="4169975" y="394700"/>
              <a:ext cx="578750" cy="1385950"/>
            </a:xfrm>
            <a:custGeom>
              <a:rect b="b" l="l" r="r" t="t"/>
              <a:pathLst>
                <a:path extrusionOk="0" fill="none" h="55438" w="2315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10"/>
            <p:cNvSpPr/>
            <p:nvPr/>
          </p:nvSpPr>
          <p:spPr>
            <a:xfrm>
              <a:off x="4143350" y="429450"/>
              <a:ext cx="530100" cy="1368575"/>
            </a:xfrm>
            <a:custGeom>
              <a:rect b="b" l="l" r="r" t="t"/>
              <a:pathLst>
                <a:path extrusionOk="0" fill="none" h="54743" w="21204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10"/>
            <p:cNvSpPr/>
            <p:nvPr/>
          </p:nvSpPr>
          <p:spPr>
            <a:xfrm>
              <a:off x="4122375" y="466500"/>
              <a:ext cx="501925" cy="1353025"/>
            </a:xfrm>
            <a:custGeom>
              <a:rect b="b" l="l" r="r" t="t"/>
              <a:pathLst>
                <a:path extrusionOk="0" fill="none" h="54121" w="20077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10"/>
            <p:cNvSpPr/>
            <p:nvPr/>
          </p:nvSpPr>
          <p:spPr>
            <a:xfrm>
              <a:off x="4100050" y="504325"/>
              <a:ext cx="439675" cy="1339925"/>
            </a:xfrm>
            <a:custGeom>
              <a:rect b="b" l="l" r="r" t="t"/>
              <a:pathLst>
                <a:path extrusionOk="0" fill="none" h="53597" w="17587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10"/>
            <p:cNvSpPr/>
            <p:nvPr/>
          </p:nvSpPr>
          <p:spPr>
            <a:xfrm>
              <a:off x="4076750" y="541525"/>
              <a:ext cx="379750" cy="1329575"/>
            </a:xfrm>
            <a:custGeom>
              <a:rect b="b" l="l" r="r" t="t"/>
              <a:pathLst>
                <a:path extrusionOk="0" fill="none" h="53183" w="1519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10"/>
            <p:cNvSpPr/>
            <p:nvPr/>
          </p:nvSpPr>
          <p:spPr>
            <a:xfrm>
              <a:off x="4054425" y="576725"/>
              <a:ext cx="324625" cy="1322775"/>
            </a:xfrm>
            <a:custGeom>
              <a:rect b="b" l="l" r="r" t="t"/>
              <a:pathLst>
                <a:path extrusionOk="0" fill="none" h="52911" w="12985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10"/>
            <p:cNvSpPr/>
            <p:nvPr/>
          </p:nvSpPr>
          <p:spPr>
            <a:xfrm>
              <a:off x="4031100" y="608375"/>
              <a:ext cx="283675" cy="1319850"/>
            </a:xfrm>
            <a:custGeom>
              <a:rect b="b" l="l" r="r" t="t"/>
              <a:pathLst>
                <a:path extrusionOk="0" fill="none" h="52794" w="11347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10"/>
            <p:cNvSpPr/>
            <p:nvPr/>
          </p:nvSpPr>
          <p:spPr>
            <a:xfrm>
              <a:off x="4005025" y="635275"/>
              <a:ext cx="240225" cy="1321375"/>
            </a:xfrm>
            <a:custGeom>
              <a:rect b="b" l="l" r="r" t="t"/>
              <a:pathLst>
                <a:path extrusionOk="0" fill="none" h="52855" w="9609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10"/>
            <p:cNvSpPr/>
            <p:nvPr/>
          </p:nvSpPr>
          <p:spPr>
            <a:xfrm>
              <a:off x="3973975" y="655800"/>
              <a:ext cx="208575" cy="1327825"/>
            </a:xfrm>
            <a:custGeom>
              <a:rect b="b" l="l" r="r" t="t"/>
              <a:pathLst>
                <a:path extrusionOk="0" fill="none" h="53113" w="8343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10"/>
            <p:cNvSpPr/>
            <p:nvPr/>
          </p:nvSpPr>
          <p:spPr>
            <a:xfrm>
              <a:off x="3929250" y="668800"/>
              <a:ext cx="189025" cy="1339725"/>
            </a:xfrm>
            <a:custGeom>
              <a:rect b="b" l="l" r="r" t="t"/>
              <a:pathLst>
                <a:path extrusionOk="0" fill="none" h="53589" w="7561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10"/>
            <p:cNvSpPr/>
            <p:nvPr/>
          </p:nvSpPr>
          <p:spPr>
            <a:xfrm>
              <a:off x="3890000" y="672575"/>
              <a:ext cx="169625" cy="1357675"/>
            </a:xfrm>
            <a:custGeom>
              <a:rect b="b" l="l" r="r" t="t"/>
              <a:pathLst>
                <a:path extrusionOk="0" fill="none" h="54307" w="6785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2" name="Google Shape;2452;p10"/>
          <p:cNvSpPr/>
          <p:nvPr/>
        </p:nvSpPr>
        <p:spPr>
          <a:xfrm>
            <a:off x="215806" y="4735652"/>
            <a:ext cx="274913" cy="275046"/>
          </a:xfrm>
          <a:custGeom>
            <a:rect b="b" l="l" r="r" t="t"/>
            <a:pathLst>
              <a:path extrusionOk="0" h="8238" w="8234">
                <a:moveTo>
                  <a:pt x="1753" y="1"/>
                </a:moveTo>
                <a:lnTo>
                  <a:pt x="0" y="1757"/>
                </a:lnTo>
                <a:lnTo>
                  <a:pt x="2358" y="4120"/>
                </a:lnTo>
                <a:lnTo>
                  <a:pt x="0" y="6481"/>
                </a:lnTo>
                <a:lnTo>
                  <a:pt x="1753" y="8237"/>
                </a:lnTo>
                <a:lnTo>
                  <a:pt x="4114" y="5877"/>
                </a:lnTo>
                <a:lnTo>
                  <a:pt x="6481" y="8237"/>
                </a:lnTo>
                <a:lnTo>
                  <a:pt x="8234" y="6481"/>
                </a:lnTo>
                <a:lnTo>
                  <a:pt x="5870" y="4120"/>
                </a:lnTo>
                <a:lnTo>
                  <a:pt x="8234" y="1757"/>
                </a:lnTo>
                <a:lnTo>
                  <a:pt x="6481" y="1"/>
                </a:lnTo>
                <a:lnTo>
                  <a:pt x="4114" y="2367"/>
                </a:lnTo>
                <a:lnTo>
                  <a:pt x="1753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3" name="Google Shape;2453;p10"/>
          <p:cNvSpPr/>
          <p:nvPr/>
        </p:nvSpPr>
        <p:spPr>
          <a:xfrm>
            <a:off x="200298" y="228266"/>
            <a:ext cx="305930" cy="82868"/>
          </a:xfrm>
          <a:custGeom>
            <a:rect b="b" l="l" r="r" t="t"/>
            <a:pathLst>
              <a:path extrusionOk="0" h="2482" w="9163">
                <a:moveTo>
                  <a:pt x="0" y="0"/>
                </a:moveTo>
                <a:lnTo>
                  <a:pt x="0" y="2481"/>
                </a:lnTo>
                <a:lnTo>
                  <a:pt x="9163" y="2481"/>
                </a:lnTo>
                <a:lnTo>
                  <a:pt x="9163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4" name="Google Shape;2454;p10"/>
          <p:cNvGrpSpPr/>
          <p:nvPr/>
        </p:nvGrpSpPr>
        <p:grpSpPr>
          <a:xfrm rot="10800000">
            <a:off x="263975" y="3328401"/>
            <a:ext cx="178575" cy="589975"/>
            <a:chOff x="1834925" y="4791825"/>
            <a:chExt cx="178575" cy="589975"/>
          </a:xfrm>
        </p:grpSpPr>
        <p:sp>
          <p:nvSpPr>
            <p:cNvPr id="2455" name="Google Shape;2455;p10"/>
            <p:cNvSpPr/>
            <p:nvPr/>
          </p:nvSpPr>
          <p:spPr>
            <a:xfrm>
              <a:off x="1839900" y="49321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10"/>
            <p:cNvSpPr/>
            <p:nvPr/>
          </p:nvSpPr>
          <p:spPr>
            <a:xfrm>
              <a:off x="1912125" y="49321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10"/>
            <p:cNvSpPr/>
            <p:nvPr/>
          </p:nvSpPr>
          <p:spPr>
            <a:xfrm>
              <a:off x="1984300" y="49321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10"/>
            <p:cNvSpPr/>
            <p:nvPr/>
          </p:nvSpPr>
          <p:spPr>
            <a:xfrm>
              <a:off x="1839900" y="500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10"/>
            <p:cNvSpPr/>
            <p:nvPr/>
          </p:nvSpPr>
          <p:spPr>
            <a:xfrm>
              <a:off x="1912125" y="500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10"/>
            <p:cNvSpPr/>
            <p:nvPr/>
          </p:nvSpPr>
          <p:spPr>
            <a:xfrm>
              <a:off x="1984300" y="500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10"/>
            <p:cNvSpPr/>
            <p:nvPr/>
          </p:nvSpPr>
          <p:spPr>
            <a:xfrm>
              <a:off x="1839900" y="486197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10"/>
            <p:cNvSpPr/>
            <p:nvPr/>
          </p:nvSpPr>
          <p:spPr>
            <a:xfrm>
              <a:off x="1912125" y="486197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10"/>
            <p:cNvSpPr/>
            <p:nvPr/>
          </p:nvSpPr>
          <p:spPr>
            <a:xfrm>
              <a:off x="1984300" y="486197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10"/>
            <p:cNvSpPr/>
            <p:nvPr/>
          </p:nvSpPr>
          <p:spPr>
            <a:xfrm>
              <a:off x="1839900" y="479182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10"/>
            <p:cNvSpPr/>
            <p:nvPr/>
          </p:nvSpPr>
          <p:spPr>
            <a:xfrm>
              <a:off x="1912125" y="479182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10"/>
            <p:cNvSpPr/>
            <p:nvPr/>
          </p:nvSpPr>
          <p:spPr>
            <a:xfrm>
              <a:off x="1984300" y="479182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10"/>
            <p:cNvSpPr/>
            <p:nvPr/>
          </p:nvSpPr>
          <p:spPr>
            <a:xfrm>
              <a:off x="1839900" y="50721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10"/>
            <p:cNvSpPr/>
            <p:nvPr/>
          </p:nvSpPr>
          <p:spPr>
            <a:xfrm>
              <a:off x="1912125" y="50721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10"/>
            <p:cNvSpPr/>
            <p:nvPr/>
          </p:nvSpPr>
          <p:spPr>
            <a:xfrm>
              <a:off x="1984300" y="50721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10"/>
            <p:cNvSpPr/>
            <p:nvPr/>
          </p:nvSpPr>
          <p:spPr>
            <a:xfrm>
              <a:off x="1839900" y="5142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10"/>
            <p:cNvSpPr/>
            <p:nvPr/>
          </p:nvSpPr>
          <p:spPr>
            <a:xfrm>
              <a:off x="1912125" y="5142325"/>
              <a:ext cx="29200" cy="29100"/>
            </a:xfrm>
            <a:custGeom>
              <a:rect b="b" l="l" r="r" t="t"/>
              <a:pathLst>
                <a:path extrusionOk="0" h="1164" w="1168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10"/>
            <p:cNvSpPr/>
            <p:nvPr/>
          </p:nvSpPr>
          <p:spPr>
            <a:xfrm>
              <a:off x="1984300" y="5142325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10"/>
            <p:cNvSpPr/>
            <p:nvPr/>
          </p:nvSpPr>
          <p:spPr>
            <a:xfrm>
              <a:off x="1839900" y="5212375"/>
              <a:ext cx="29100" cy="29200"/>
            </a:xfrm>
            <a:custGeom>
              <a:rect b="b" l="l" r="r" t="t"/>
              <a:pathLst>
                <a:path extrusionOk="0" h="1168" w="1164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10"/>
            <p:cNvSpPr/>
            <p:nvPr/>
          </p:nvSpPr>
          <p:spPr>
            <a:xfrm>
              <a:off x="1912125" y="5212375"/>
              <a:ext cx="29200" cy="29200"/>
            </a:xfrm>
            <a:custGeom>
              <a:rect b="b" l="l" r="r" t="t"/>
              <a:pathLst>
                <a:path extrusionOk="0" h="1168" w="1168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10"/>
            <p:cNvSpPr/>
            <p:nvPr/>
          </p:nvSpPr>
          <p:spPr>
            <a:xfrm>
              <a:off x="1984300" y="5212375"/>
              <a:ext cx="29125" cy="29200"/>
            </a:xfrm>
            <a:custGeom>
              <a:rect b="b" l="l" r="r" t="t"/>
              <a:pathLst>
                <a:path extrusionOk="0" h="1168" w="1165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10"/>
            <p:cNvSpPr/>
            <p:nvPr/>
          </p:nvSpPr>
          <p:spPr>
            <a:xfrm>
              <a:off x="1839900" y="5282525"/>
              <a:ext cx="29100" cy="29125"/>
            </a:xfrm>
            <a:custGeom>
              <a:rect b="b" l="l" r="r" t="t"/>
              <a:pathLst>
                <a:path extrusionOk="0" h="1165" w="1164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10"/>
            <p:cNvSpPr/>
            <p:nvPr/>
          </p:nvSpPr>
          <p:spPr>
            <a:xfrm>
              <a:off x="1912125" y="5282525"/>
              <a:ext cx="29200" cy="29125"/>
            </a:xfrm>
            <a:custGeom>
              <a:rect b="b" l="l" r="r" t="t"/>
              <a:pathLst>
                <a:path extrusionOk="0" h="1165" w="1168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10"/>
            <p:cNvSpPr/>
            <p:nvPr/>
          </p:nvSpPr>
          <p:spPr>
            <a:xfrm>
              <a:off x="1984300" y="5282525"/>
              <a:ext cx="29125" cy="29125"/>
            </a:xfrm>
            <a:custGeom>
              <a:rect b="b" l="l" r="r" t="t"/>
              <a:pathLst>
                <a:path extrusionOk="0" h="1165" w="1165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10"/>
            <p:cNvSpPr/>
            <p:nvPr/>
          </p:nvSpPr>
          <p:spPr>
            <a:xfrm>
              <a:off x="1834925" y="5352600"/>
              <a:ext cx="34150" cy="29200"/>
            </a:xfrm>
            <a:custGeom>
              <a:rect b="b" l="l" r="r" t="t"/>
              <a:pathLst>
                <a:path extrusionOk="0" h="1168" w="1366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10"/>
            <p:cNvSpPr/>
            <p:nvPr/>
          </p:nvSpPr>
          <p:spPr>
            <a:xfrm>
              <a:off x="1907125" y="5352600"/>
              <a:ext cx="34125" cy="29200"/>
            </a:xfrm>
            <a:custGeom>
              <a:rect b="b" l="l" r="r" t="t"/>
              <a:pathLst>
                <a:path extrusionOk="0" h="1168" w="1365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10"/>
            <p:cNvSpPr/>
            <p:nvPr/>
          </p:nvSpPr>
          <p:spPr>
            <a:xfrm>
              <a:off x="1979425" y="5352600"/>
              <a:ext cx="34075" cy="29200"/>
            </a:xfrm>
            <a:custGeom>
              <a:rect b="b" l="l" r="r" t="t"/>
              <a:pathLst>
                <a:path extrusionOk="0" h="1168" w="1363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2" name="Google Shape;2482;p10"/>
          <p:cNvGrpSpPr/>
          <p:nvPr/>
        </p:nvGrpSpPr>
        <p:grpSpPr>
          <a:xfrm rot="10800000">
            <a:off x="222250" y="895213"/>
            <a:ext cx="262025" cy="1252800"/>
            <a:chOff x="8626713" y="2122250"/>
            <a:chExt cx="262025" cy="1252800"/>
          </a:xfrm>
        </p:grpSpPr>
        <p:grpSp>
          <p:nvGrpSpPr>
            <p:cNvPr id="2483" name="Google Shape;2483;p10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2484" name="Google Shape;2484;p10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rect b="b" l="l" r="r" t="t"/>
                <a:pathLst>
                  <a:path extrusionOk="0" fill="none" h="25911" w="925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5" name="Google Shape;2485;p10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rect b="b" l="l" r="r" t="t"/>
                <a:pathLst>
                  <a:path extrusionOk="0" fill="none" h="25911" w="927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6" name="Google Shape;2486;p10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rect b="b" l="l" r="r" t="t"/>
                <a:pathLst>
                  <a:path extrusionOk="0" fill="none" h="25911" w="921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miter lim="300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87" name="Google Shape;2487;p10"/>
            <p:cNvSpPr/>
            <p:nvPr/>
          </p:nvSpPr>
          <p:spPr>
            <a:xfrm>
              <a:off x="8888713" y="2122250"/>
              <a:ext cx="25" cy="1252800"/>
            </a:xfrm>
            <a:custGeom>
              <a:rect b="b" l="l" r="r" t="t"/>
              <a:pathLst>
                <a:path extrusionOk="0" fill="none" h="50112" w="1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300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8" name="Google Shape;2488;p10"/>
          <p:cNvGrpSpPr/>
          <p:nvPr/>
        </p:nvGrpSpPr>
        <p:grpSpPr>
          <a:xfrm rot="10800000">
            <a:off x="8757338" y="3081825"/>
            <a:ext cx="80450" cy="863375"/>
            <a:chOff x="6142425" y="2654050"/>
            <a:chExt cx="80450" cy="863375"/>
          </a:xfrm>
        </p:grpSpPr>
        <p:sp>
          <p:nvSpPr>
            <p:cNvPr id="2489" name="Google Shape;2489;p10"/>
            <p:cNvSpPr/>
            <p:nvPr/>
          </p:nvSpPr>
          <p:spPr>
            <a:xfrm>
              <a:off x="6142425" y="2654050"/>
              <a:ext cx="80450" cy="80475"/>
            </a:xfrm>
            <a:custGeom>
              <a:rect b="b" l="l" r="r" t="t"/>
              <a:pathLst>
                <a:path extrusionOk="0" h="3219" w="3218">
                  <a:moveTo>
                    <a:pt x="1363" y="1"/>
                  </a:moveTo>
                  <a:lnTo>
                    <a:pt x="1363" y="1363"/>
                  </a:lnTo>
                  <a:lnTo>
                    <a:pt x="0" y="1363"/>
                  </a:lnTo>
                  <a:lnTo>
                    <a:pt x="0" y="1859"/>
                  </a:lnTo>
                  <a:lnTo>
                    <a:pt x="1363" y="1859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9" y="1363"/>
                  </a:lnTo>
                  <a:lnTo>
                    <a:pt x="185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10"/>
            <p:cNvSpPr/>
            <p:nvPr/>
          </p:nvSpPr>
          <p:spPr>
            <a:xfrm>
              <a:off x="6142425" y="2849825"/>
              <a:ext cx="80450" cy="80450"/>
            </a:xfrm>
            <a:custGeom>
              <a:rect b="b" l="l" r="r" t="t"/>
              <a:pathLst>
                <a:path extrusionOk="0" h="3218" w="3218">
                  <a:moveTo>
                    <a:pt x="1363" y="0"/>
                  </a:moveTo>
                  <a:lnTo>
                    <a:pt x="1363" y="1363"/>
                  </a:lnTo>
                  <a:lnTo>
                    <a:pt x="0" y="1363"/>
                  </a:lnTo>
                  <a:lnTo>
                    <a:pt x="0" y="1859"/>
                  </a:lnTo>
                  <a:lnTo>
                    <a:pt x="1363" y="1859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9" y="1363"/>
                  </a:lnTo>
                  <a:lnTo>
                    <a:pt x="185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10"/>
            <p:cNvSpPr/>
            <p:nvPr/>
          </p:nvSpPr>
          <p:spPr>
            <a:xfrm>
              <a:off x="6142425" y="3045575"/>
              <a:ext cx="80450" cy="80475"/>
            </a:xfrm>
            <a:custGeom>
              <a:rect b="b" l="l" r="r" t="t"/>
              <a:pathLst>
                <a:path extrusionOk="0" h="3219" w="3218">
                  <a:moveTo>
                    <a:pt x="1363" y="1"/>
                  </a:moveTo>
                  <a:lnTo>
                    <a:pt x="1363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63" y="1856"/>
                  </a:lnTo>
                  <a:lnTo>
                    <a:pt x="1363" y="3219"/>
                  </a:lnTo>
                  <a:lnTo>
                    <a:pt x="1859" y="3219"/>
                  </a:lnTo>
                  <a:lnTo>
                    <a:pt x="1859" y="1856"/>
                  </a:lnTo>
                  <a:lnTo>
                    <a:pt x="3218" y="1856"/>
                  </a:lnTo>
                  <a:lnTo>
                    <a:pt x="3218" y="1360"/>
                  </a:lnTo>
                  <a:lnTo>
                    <a:pt x="1859" y="1360"/>
                  </a:lnTo>
                  <a:lnTo>
                    <a:pt x="185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10"/>
            <p:cNvSpPr/>
            <p:nvPr/>
          </p:nvSpPr>
          <p:spPr>
            <a:xfrm>
              <a:off x="6142425" y="3241350"/>
              <a:ext cx="80450" cy="80475"/>
            </a:xfrm>
            <a:custGeom>
              <a:rect b="b" l="l" r="r" t="t"/>
              <a:pathLst>
                <a:path extrusionOk="0" h="3219" w="3218">
                  <a:moveTo>
                    <a:pt x="1363" y="0"/>
                  </a:moveTo>
                  <a:lnTo>
                    <a:pt x="1363" y="1357"/>
                  </a:lnTo>
                  <a:lnTo>
                    <a:pt x="0" y="1357"/>
                  </a:lnTo>
                  <a:lnTo>
                    <a:pt x="0" y="1856"/>
                  </a:lnTo>
                  <a:lnTo>
                    <a:pt x="1363" y="1856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6"/>
                  </a:lnTo>
                  <a:lnTo>
                    <a:pt x="3218" y="1856"/>
                  </a:lnTo>
                  <a:lnTo>
                    <a:pt x="3218" y="1357"/>
                  </a:lnTo>
                  <a:lnTo>
                    <a:pt x="1859" y="1357"/>
                  </a:lnTo>
                  <a:lnTo>
                    <a:pt x="185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10"/>
            <p:cNvSpPr/>
            <p:nvPr/>
          </p:nvSpPr>
          <p:spPr>
            <a:xfrm>
              <a:off x="6142425" y="3436975"/>
              <a:ext cx="80450" cy="80450"/>
            </a:xfrm>
            <a:custGeom>
              <a:rect b="b" l="l" r="r" t="t"/>
              <a:pathLst>
                <a:path extrusionOk="0" h="3218" w="3218">
                  <a:moveTo>
                    <a:pt x="1363" y="0"/>
                  </a:moveTo>
                  <a:lnTo>
                    <a:pt x="1363" y="1362"/>
                  </a:lnTo>
                  <a:lnTo>
                    <a:pt x="0" y="1362"/>
                  </a:lnTo>
                  <a:lnTo>
                    <a:pt x="0" y="1859"/>
                  </a:lnTo>
                  <a:lnTo>
                    <a:pt x="1363" y="1859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9"/>
                  </a:lnTo>
                  <a:lnTo>
                    <a:pt x="3218" y="1859"/>
                  </a:lnTo>
                  <a:lnTo>
                    <a:pt x="3218" y="1362"/>
                  </a:lnTo>
                  <a:lnTo>
                    <a:pt x="1859" y="1362"/>
                  </a:lnTo>
                  <a:lnTo>
                    <a:pt x="185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slideLayout" Target="../slideLayouts/slideLayout18.xml"  /><Relationship Id="rId19" Type="http://schemas.openxmlformats.org/officeDocument/2006/relationships/slideLayout" Target="../slideLayouts/slideLayout19.xml"  /><Relationship Id="rId2" Type="http://schemas.openxmlformats.org/officeDocument/2006/relationships/slideLayout" Target="../slideLayouts/slideLayout2.xml"  /><Relationship Id="rId20" Type="http://schemas.openxmlformats.org/officeDocument/2006/relationships/slideLayout" Target="../slideLayouts/slideLayout20.xml"  /><Relationship Id="rId21" Type="http://schemas.openxmlformats.org/officeDocument/2006/relationships/slideLayout" Target="../slideLayouts/slideLayout21.xml"  /><Relationship Id="rId22" Type="http://schemas.openxmlformats.org/officeDocument/2006/relationships/slideLayout" Target="../slideLayouts/slideLayout22.xml"  /><Relationship Id="rId23" Type="http://schemas.openxmlformats.org/officeDocument/2006/relationships/slideLayout" Target="../slideLayouts/slideLayout23.xml"  /><Relationship Id="rId24" Type="http://schemas.openxmlformats.org/officeDocument/2006/relationships/slideLayout" Target="../slideLayouts/slideLayout24.xml"  /><Relationship Id="rId25" Type="http://schemas.openxmlformats.org/officeDocument/2006/relationships/slideLayout" Target="../slideLayouts/slideLayout25.xml"  /><Relationship Id="rId26" Type="http://schemas.openxmlformats.org/officeDocument/2006/relationships/slideLayout" Target="../slideLayouts/slideLayout26.xml"  /><Relationship Id="rId27" Type="http://schemas.openxmlformats.org/officeDocument/2006/relationships/slideLayout" Target="../slideLayouts/slideLayout27.xml"  /><Relationship Id="rId28" Type="http://schemas.openxmlformats.org/officeDocument/2006/relationships/slideLayout" Target="../slideLayouts/slideLayout28.xml"  /><Relationship Id="rId29" Type="http://schemas.openxmlformats.org/officeDocument/2006/relationships/slideLayout" Target="../slideLayouts/slideLayout29.xml"  /><Relationship Id="rId3" Type="http://schemas.openxmlformats.org/officeDocument/2006/relationships/slideLayout" Target="../slideLayouts/slideLayout3.xml"  /><Relationship Id="rId30" Type="http://schemas.openxmlformats.org/officeDocument/2006/relationships/slideLayout" Target="../slideLayouts/slideLayout30.xml"  /><Relationship Id="rId31" Type="http://schemas.openxmlformats.org/officeDocument/2006/relationships/slideLayout" Target="../slideLayouts/slideLayout31.xml"  /><Relationship Id="rId32" Type="http://schemas.openxmlformats.org/officeDocument/2006/relationships/theme" Target="../theme/theme1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0.gif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Relationship Id="rId5" Type="http://schemas.openxmlformats.org/officeDocument/2006/relationships/image" Target="../media/image1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3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14.xml"  /><Relationship Id="rId3" Type="http://schemas.openxmlformats.org/officeDocument/2006/relationships/image" Target="../media/image14.gif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13.xml"  /><Relationship Id="rId3" Type="http://schemas.openxmlformats.org/officeDocument/2006/relationships/image" Target="../media/image16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7.gif"  /><Relationship Id="rId4" Type="http://schemas.openxmlformats.org/officeDocument/2006/relationships/image" Target="../media/image18.jpeg"  /><Relationship Id="rId5" Type="http://schemas.openxmlformats.org/officeDocument/2006/relationships/image" Target="../media/image19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0.gif"  /><Relationship Id="rId4" Type="http://schemas.openxmlformats.org/officeDocument/2006/relationships/image" Target="../media/image2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2.jpeg"  /><Relationship Id="rId4" Type="http://schemas.openxmlformats.org/officeDocument/2006/relationships/image" Target="../media/image23.jpeg"  /><Relationship Id="rId5" Type="http://schemas.openxmlformats.org/officeDocument/2006/relationships/image" Target="../media/image24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1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25.gif"  /><Relationship Id="rId4" Type="http://schemas.openxmlformats.org/officeDocument/2006/relationships/image" Target="../media/image26.gif"  /><Relationship Id="rId5" Type="http://schemas.openxmlformats.org/officeDocument/2006/relationships/image" Target="../media/image27.gif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3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8.xml"  /><Relationship Id="rId3" Type="http://schemas.openxmlformats.org/officeDocument/2006/relationships/image" Target="../media/image5.gif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6.jpeg"  /><Relationship Id="rId4" Type="http://schemas.openxmlformats.org/officeDocument/2006/relationships/image" Target="../media/image7.jpeg"  /><Relationship Id="rId5" Type="http://schemas.openxmlformats.org/officeDocument/2006/relationships/image" Target="../media/image8.jpeg"  /><Relationship Id="rId6" Type="http://schemas.openxmlformats.org/officeDocument/2006/relationships/image" Target="../media/image9.gif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Google Shape;8343;p36"/>
          <p:cNvSpPr txBox="1">
            <a:spLocks noGrp="1"/>
          </p:cNvSpPr>
          <p:nvPr>
            <p:ph type="ctrTitle" idx="0"/>
          </p:nvPr>
        </p:nvSpPr>
        <p:spPr>
          <a:xfrm>
            <a:off x="713250" y="1413275"/>
            <a:ext cx="7717500" cy="18123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7700" b="1">
                <a:latin typeface="한컴 백제 M"/>
                <a:ea typeface="한컴 백제 M"/>
              </a:rPr>
              <a:t>차원</a:t>
            </a:r>
            <a:r>
              <a:rPr lang="ko-KR" altLang="en-US" sz="7700">
                <a:latin typeface="한컴 백제 M"/>
                <a:ea typeface="한컴 백제 M"/>
              </a:rPr>
              <a:t> </a:t>
            </a:r>
            <a:r>
              <a:rPr lang="en-US" altLang="ko-KR">
                <a:latin typeface="한컴 백제 M"/>
                <a:ea typeface="한컴 백제 M"/>
              </a:rPr>
              <a:t>(Dimension)</a:t>
            </a:r>
            <a:endParaRPr lang="en-US" altLang="ko-KR">
              <a:latin typeface="한컴 백제 M"/>
              <a:ea typeface="한컴 백제 M"/>
            </a:endParaRPr>
          </a:p>
        </p:txBody>
      </p:sp>
      <p:sp>
        <p:nvSpPr>
          <p:cNvPr id="8345" name="Google Shape;8345;p36"/>
          <p:cNvSpPr txBox="1"/>
          <p:nvPr/>
        </p:nvSpPr>
        <p:spPr>
          <a:xfrm>
            <a:off x="6643350" y="539500"/>
            <a:ext cx="1787400" cy="39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200">
              <a:solidFill>
                <a:schemeClr val="lt1"/>
              </a:solidFill>
              <a:latin typeface="Shrikhand"/>
              <a:ea typeface="Shrikhand"/>
              <a:cs typeface="Shrikhand"/>
              <a:sym typeface="Shrikhand"/>
            </a:endParaRPr>
          </a:p>
        </p:txBody>
      </p:sp>
      <p:grpSp>
        <p:nvGrpSpPr>
          <p:cNvPr id="8346" name="Google Shape;8346;p36"/>
          <p:cNvGrpSpPr/>
          <p:nvPr/>
        </p:nvGrpSpPr>
        <p:grpSpPr>
          <a:xfrm rot="0">
            <a:off x="8232083" y="159679"/>
            <a:ext cx="713272" cy="614042"/>
            <a:chOff x="6372750" y="472138"/>
            <a:chExt cx="1057013" cy="909962"/>
          </a:xfrm>
        </p:grpSpPr>
        <p:sp>
          <p:nvSpPr>
            <p:cNvPr id="8347" name="Google Shape;8347;p36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48" name="Google Shape;8348;p36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8349" name="직사각형 8348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1" name=""/>
          <p:cNvSpPr txBox="1"/>
          <p:nvPr/>
        </p:nvSpPr>
        <p:spPr>
          <a:xfrm>
            <a:off x="1688175" y="665630"/>
            <a:ext cx="4530810" cy="6373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 sz="2400">
                <a:solidFill>
                  <a:schemeClr val="lt1"/>
                </a:solidFill>
                <a:latin typeface="한컴 백제 B"/>
                <a:ea typeface="한컴 백제 B"/>
              </a:rPr>
              <a:t>뫼비우스의 띠란</a:t>
            </a:r>
            <a:r>
              <a:rPr lang="en-US" altLang="ko-KR" sz="2400">
                <a:solidFill>
                  <a:schemeClr val="lt1"/>
                </a:solidFill>
                <a:latin typeface="한컴 백제 B"/>
                <a:ea typeface="한컴 백제 B"/>
              </a:rPr>
              <a:t>?</a:t>
            </a:r>
            <a:endParaRPr lang="en-US" altLang="ko-KR" sz="24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2" name=""/>
          <p:cNvSpPr txBox="1"/>
          <p:nvPr/>
        </p:nvSpPr>
        <p:spPr>
          <a:xfrm>
            <a:off x="938781" y="1570541"/>
            <a:ext cx="4696688" cy="90405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 sz="18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 위상 수학적인 곡면으로</a:t>
            </a:r>
            <a:r>
              <a:rPr lang="en-US" altLang="ko-KR" sz="1800">
                <a:solidFill>
                  <a:schemeClr val="lt1"/>
                </a:solidFill>
                <a:latin typeface="한컴 백제 B"/>
                <a:ea typeface="한컴 백제 B"/>
              </a:rPr>
              <a:t>,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 경계가 하나밖에 없는 </a:t>
            </a:r>
            <a:r>
              <a:rPr lang="en-US" altLang="ko-KR" sz="1800">
                <a:solidFill>
                  <a:schemeClr val="lt1"/>
                </a:solidFill>
                <a:latin typeface="한컴 백제 B"/>
                <a:ea typeface="한컴 백제 B"/>
              </a:rPr>
              <a:t>2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차원 도형</a:t>
            </a:r>
            <a:endParaRPr lang="ko-KR" altLang="en-US" sz="18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3" name=""/>
          <p:cNvSpPr txBox="1"/>
          <p:nvPr/>
        </p:nvSpPr>
        <p:spPr>
          <a:xfrm>
            <a:off x="938781" y="2571750"/>
            <a:ext cx="3633219" cy="49597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 sz="18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ko-KR" altLang="en-US" sz="1800">
                <a:solidFill>
                  <a:schemeClr val="lt2"/>
                </a:solidFill>
                <a:latin typeface="한컴 백제 B"/>
                <a:ea typeface="한컴 백제 B"/>
              </a:rPr>
              <a:t>안과 밖의 구별이 없는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 대표적 도형</a:t>
            </a:r>
            <a:endParaRPr lang="ko-KR" altLang="en-US" sz="18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pic>
        <p:nvPicPr>
          <p:cNvPr id="836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86061" y="1817370"/>
            <a:ext cx="2438400" cy="1828800"/>
          </a:xfrm>
          <a:prstGeom prst="rect">
            <a:avLst/>
          </a:prstGeom>
        </p:spPr>
      </p:pic>
      <p:sp>
        <p:nvSpPr>
          <p:cNvPr id="8365" name=""/>
          <p:cNvSpPr txBox="1"/>
          <p:nvPr/>
        </p:nvSpPr>
        <p:spPr>
          <a:xfrm>
            <a:off x="6218985" y="3495808"/>
            <a:ext cx="2331090" cy="3007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chemeClr val="lt1"/>
                </a:solidFill>
                <a:latin typeface="한컴 백제 B"/>
                <a:ea typeface="한컴 백제 B"/>
              </a:rPr>
              <a:t>안으로 도는데 밖으로 나온다</a:t>
            </a:r>
            <a:r>
              <a:rPr lang="en-US" altLang="ko-KR">
                <a:solidFill>
                  <a:schemeClr val="lt1"/>
                </a:solidFill>
                <a:latin typeface="한컴 백제 B"/>
                <a:ea typeface="한컴 백제 B"/>
              </a:rPr>
              <a:t>?</a:t>
            </a:r>
            <a:endParaRPr lang="en-US" altLang="ko-KR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2" grpId="0" animBg="1"/>
      <p:bldP spid="8363" grpId="1" animBg="1"/>
      <p:bldP spid="8365" grpId="2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1" name=""/>
          <p:cNvSpPr txBox="1"/>
          <p:nvPr/>
        </p:nvSpPr>
        <p:spPr>
          <a:xfrm>
            <a:off x="1341423" y="777929"/>
            <a:ext cx="5732163" cy="237294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뫼비우스 띠를 만든 다음 그 띠의 가운데를 따라 자르면 둘로 나누어질 것 같지만 네 번 꼬인 하나의 띠가 됨.</a:t>
            </a:r>
            <a:endParaRPr lang="ko-KR" altLang="en-US" sz="1800">
              <a:solidFill>
                <a:schemeClr val="lt1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→ </a:t>
            </a:r>
            <a:r>
              <a:rPr lang="ko-KR" altLang="en-US" sz="1800">
                <a:solidFill>
                  <a:schemeClr val="lt2"/>
                </a:solidFill>
                <a:latin typeface="한컴 백제 B"/>
                <a:ea typeface="한컴 백제 B"/>
              </a:rPr>
              <a:t>뫼비우스 띠가 경계가 하나뿐인 띠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이기 때문, 자르면 두 번째 경계가 생겨나는 것</a:t>
            </a:r>
            <a:endParaRPr lang="ko-KR" altLang="en-US" sz="1800">
              <a:solidFill>
                <a:schemeClr val="lt1"/>
              </a:solidFill>
              <a:latin typeface="한컴 백제 B"/>
              <a:ea typeface="한컴 백제 B"/>
            </a:endParaRPr>
          </a:p>
          <a:p>
            <a:pPr>
              <a:defRPr/>
            </a:pPr>
            <a:endParaRPr lang="ko-KR" altLang="en-US">
              <a:solidFill>
                <a:schemeClr val="lt1"/>
              </a:solidFill>
            </a:endParaRPr>
          </a:p>
          <a:p>
            <a:pPr>
              <a:defRPr/>
            </a:pPr>
            <a:endParaRPr lang="ko-KR" altLang="en-US">
              <a:solidFill>
                <a:schemeClr val="lt1"/>
              </a:solidFill>
            </a:endParaRPr>
          </a:p>
          <a:p>
            <a:pPr>
              <a:defRPr/>
            </a:pPr>
            <a:endParaRPr lang="ko-KR" altLang="en-US">
              <a:solidFill>
                <a:schemeClr val="lt1"/>
              </a:solidFill>
            </a:endParaRPr>
          </a:p>
        </p:txBody>
      </p:sp>
      <p:pic>
        <p:nvPicPr>
          <p:cNvPr id="8363" name=""/>
          <p:cNvPicPr>
            <a:picLocks noChangeAspect="1"/>
          </p:cNvPicPr>
          <p:nvPr/>
        </p:nvPicPr>
        <p:blipFill rotWithShape="1">
          <a:blip r:embed="rId3"/>
          <a:srcRect l="290" t="-26570" r="-290" b="26570"/>
          <a:stretch>
            <a:fillRect/>
          </a:stretch>
        </p:blipFill>
        <p:spPr>
          <a:xfrm>
            <a:off x="1341423" y="2097957"/>
            <a:ext cx="1855182" cy="2734475"/>
          </a:xfrm>
          <a:prstGeom prst="rect">
            <a:avLst/>
          </a:prstGeom>
        </p:spPr>
      </p:pic>
      <p:pic>
        <p:nvPicPr>
          <p:cNvPr id="836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714354" y="2794578"/>
            <a:ext cx="2718464" cy="2037853"/>
          </a:xfrm>
          <a:prstGeom prst="rect">
            <a:avLst/>
          </a:prstGeom>
        </p:spPr>
      </p:pic>
      <p:pic>
        <p:nvPicPr>
          <p:cNvPr id="8365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576701" y="2629985"/>
            <a:ext cx="1715983" cy="2202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1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1" name=""/>
          <p:cNvSpPr txBox="1"/>
          <p:nvPr/>
        </p:nvSpPr>
        <p:spPr>
          <a:xfrm>
            <a:off x="1449454" y="654362"/>
            <a:ext cx="2956891" cy="463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>
                <a:solidFill>
                  <a:schemeClr val="lt1"/>
                </a:solidFill>
                <a:latin typeface="한컴 백제 B"/>
                <a:ea typeface="한컴 백제 B"/>
              </a:rPr>
              <a:t>산업적 이용</a:t>
            </a:r>
            <a:endParaRPr lang="ko-KR" altLang="en-US" sz="25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2" name=""/>
          <p:cNvSpPr txBox="1"/>
          <p:nvPr/>
        </p:nvSpPr>
        <p:spPr>
          <a:xfrm>
            <a:off x="1051888" y="1235617"/>
            <a:ext cx="7040223" cy="323177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ko-KR" altLang="en-US" sz="1600">
                <a:solidFill>
                  <a:schemeClr val="lt2"/>
                </a:solidFill>
                <a:latin typeface="한컴 백제 B"/>
                <a:ea typeface="한컴 백제 B"/>
              </a:rPr>
              <a:t>컨베이어벨트</a:t>
            </a:r>
            <a:endParaRPr lang="ko-KR" altLang="en-US" sz="1600">
              <a:solidFill>
                <a:schemeClr val="lt2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일반적인 벨트는 한쪽 면이 먼저 마모된다. 하지만 벨트를 만들 때 한쪽 끝을 돌려 뫼비우스의 띠로 만드면 벨트의 마모가 양면이 고르게 됨</a:t>
            </a: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1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923년 프레스트라는 사람은 뫼비우스 띠의 성질을 이용해 양쪽 모두 녹음할 수 있는 </a:t>
            </a:r>
            <a:r>
              <a:rPr lang="ko-KR" altLang="en-US" sz="1600">
                <a:solidFill>
                  <a:schemeClr val="lt2"/>
                </a:solidFill>
                <a:latin typeface="한컴 백제 B"/>
                <a:ea typeface="한컴 백제 B"/>
              </a:rPr>
              <a:t>테이프를 고안</a:t>
            </a:r>
            <a:endParaRPr lang="ko-KR" altLang="en-US" sz="1600">
              <a:solidFill>
                <a:schemeClr val="lt2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1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966년 R.L.데이비스 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: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유전물질을 180° 비틀어 하나의 뫼비우스 띠로 연결한 </a:t>
            </a:r>
            <a:r>
              <a:rPr lang="ko-KR" altLang="en-US" sz="1600">
                <a:solidFill>
                  <a:schemeClr val="lt2"/>
                </a:solidFill>
                <a:latin typeface="한컴 백제 B"/>
                <a:ea typeface="한컴 백제 B"/>
              </a:rPr>
              <a:t>‘뫼비우스 저항기’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를 발명 → 두 개의 전도성 표면을 분리</a:t>
            </a: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1981년, 미국 콜로라도 대학의 데이비드 발바 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: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뫼비우스 띠 모양의</a:t>
            </a:r>
            <a:r>
              <a:rPr lang="ko-KR" altLang="en-US" sz="1600">
                <a:solidFill>
                  <a:schemeClr val="lt2"/>
                </a:solidFill>
                <a:latin typeface="한컴 백제 B"/>
                <a:ea typeface="한컴 백제 B"/>
              </a:rPr>
              <a:t> 분자를 합성</a:t>
            </a:r>
            <a:endParaRPr lang="ko-KR" altLang="en-US" sz="1600">
              <a:solidFill>
                <a:schemeClr val="lt2"/>
              </a:solidFill>
              <a:latin typeface="한컴 백제 B"/>
              <a:ea typeface="한컴 백제 B"/>
            </a:endParaRPr>
          </a:p>
          <a:p>
            <a:pPr>
              <a:defRPr/>
            </a:pPr>
            <a:endParaRPr lang="ko-KR" altLang="en-US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2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41"/>
          <p:cNvSpPr txBox="1">
            <a:spLocks noGrp="1"/>
          </p:cNvSpPr>
          <p:nvPr>
            <p:ph type="title" idx="0"/>
          </p:nvPr>
        </p:nvSpPr>
        <p:spPr>
          <a:xfrm>
            <a:off x="720000" y="2050075"/>
            <a:ext cx="3852000" cy="16359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>
                <a:latin typeface="한컴 백제 B"/>
                <a:ea typeface="한컴 백제 B"/>
              </a:rPr>
              <a:t>클라인 병</a:t>
            </a:r>
            <a:endParaRPr lang="ko-KR" altLang="en-US">
              <a:latin typeface="한컴 백제 B"/>
              <a:ea typeface="한컴 백제 B"/>
            </a:endParaRPr>
          </a:p>
        </p:txBody>
      </p:sp>
      <p:sp>
        <p:nvSpPr>
          <p:cNvPr id="8416" name="Google Shape;8416;p41"/>
          <p:cNvSpPr txBox="1">
            <a:spLocks noGrp="1"/>
          </p:cNvSpPr>
          <p:nvPr>
            <p:ph type="title" idx="2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한컴 백제 B"/>
                <a:ea typeface="한컴 백제 B"/>
              </a:rPr>
              <a:t>0</a:t>
            </a:r>
            <a:r>
              <a:rPr lang="en-US" altLang="ko-KR">
                <a:latin typeface="한컴 백제 B"/>
                <a:ea typeface="한컴 백제 B"/>
              </a:rPr>
              <a:t>3</a:t>
            </a:r>
            <a:endParaRPr lang="en-US" altLang="ko-KR"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2" name=""/>
          <p:cNvSpPr txBox="1"/>
          <p:nvPr/>
        </p:nvSpPr>
        <p:spPr>
          <a:xfrm>
            <a:off x="1862202" y="1003537"/>
            <a:ext cx="4348370" cy="44235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>
                <a:solidFill>
                  <a:schemeClr val="lt2"/>
                </a:solidFill>
                <a:latin typeface="한컴 백제 B"/>
                <a:ea typeface="한컴 백제 B"/>
              </a:rPr>
              <a:t>클라인 병</a:t>
            </a:r>
            <a:r>
              <a:rPr lang="ko-KR" altLang="en-US" sz="2300">
                <a:solidFill>
                  <a:schemeClr val="lt1"/>
                </a:solidFill>
                <a:latin typeface="한컴 백제 B"/>
                <a:ea typeface="한컴 백제 B"/>
              </a:rPr>
              <a:t>이란</a:t>
            </a:r>
            <a:r>
              <a:rPr lang="en-US" altLang="ko-KR" sz="2300">
                <a:solidFill>
                  <a:schemeClr val="lt1"/>
                </a:solidFill>
                <a:latin typeface="한컴 백제 B"/>
                <a:ea typeface="한컴 백제 B"/>
              </a:rPr>
              <a:t>?</a:t>
            </a:r>
            <a:endParaRPr lang="en-US" altLang="ko-KR" sz="23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433" name=""/>
          <p:cNvSpPr txBox="1"/>
          <p:nvPr/>
        </p:nvSpPr>
        <p:spPr>
          <a:xfrm>
            <a:off x="1282417" y="1751986"/>
            <a:ext cx="4638261" cy="8197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원기둥을 반 바퀴 꼬아 한쪽 끝의 원을 다른 쪽 끝에 있는 원에 붙여 얻은 도형과 위상동형인 위상공간</a:t>
            </a: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pic>
        <p:nvPicPr>
          <p:cNvPr id="843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16318" y="1092857"/>
            <a:ext cx="1828800" cy="2438400"/>
          </a:xfrm>
          <a:prstGeom prst="rect">
            <a:avLst/>
          </a:prstGeom>
        </p:spPr>
      </p:pic>
      <p:sp>
        <p:nvSpPr>
          <p:cNvPr id="8436" name=""/>
          <p:cNvSpPr txBox="1"/>
          <p:nvPr/>
        </p:nvSpPr>
        <p:spPr>
          <a:xfrm>
            <a:off x="1253430" y="2715768"/>
            <a:ext cx="5565913" cy="81610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4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차원 세계에서 가장자리가 없으면서 </a:t>
            </a:r>
            <a:r>
              <a:rPr lang="ko-KR" altLang="en-US" sz="1600">
                <a:solidFill>
                  <a:schemeClr val="lt2"/>
                </a:solidFill>
                <a:latin typeface="한컴 백제 B"/>
                <a:ea typeface="한컴 백제 B"/>
              </a:rPr>
              <a:t>안과 밖 구분 </a:t>
            </a:r>
            <a:r>
              <a:rPr lang="en-US" altLang="ko-KR" sz="1600">
                <a:solidFill>
                  <a:schemeClr val="lt2"/>
                </a:solidFill>
                <a:latin typeface="한컴 백제 B"/>
                <a:ea typeface="한컴 백제 B"/>
              </a:rPr>
              <a:t>X</a:t>
            </a:r>
            <a:endParaRPr lang="en-US" altLang="ko-KR" sz="1600">
              <a:solidFill>
                <a:schemeClr val="lt2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‘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면이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하나밖에 없는 도형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’</a:t>
            </a:r>
            <a:endParaRPr lang="en-US" altLang="ko-KR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437" name=""/>
          <p:cNvSpPr txBox="1"/>
          <p:nvPr/>
        </p:nvSpPr>
        <p:spPr>
          <a:xfrm>
            <a:off x="1336255" y="3796300"/>
            <a:ext cx="4530586" cy="33398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독일 수학자 클라인의 이름을 땀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.</a:t>
            </a:r>
            <a:endParaRPr lang="en-US" altLang="ko-KR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3" grpId="0" animBg="1"/>
      <p:bldP spid="8436" grpId="1" animBg="1"/>
      <p:bldP spid="8437" grpId="2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1" name=""/>
          <p:cNvSpPr txBox="1"/>
          <p:nvPr/>
        </p:nvSpPr>
        <p:spPr>
          <a:xfrm>
            <a:off x="1344930" y="1506071"/>
            <a:ext cx="4230473" cy="82368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원기둥의 양쪽 끝을 제외한 어떠한 두 점도 만나지 않음</a:t>
            </a: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2" name=""/>
          <p:cNvSpPr txBox="1"/>
          <p:nvPr/>
        </p:nvSpPr>
        <p:spPr>
          <a:xfrm>
            <a:off x="1344930" y="2347017"/>
            <a:ext cx="5217298" cy="4514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en-US" altLang="ko-KR" sz="1600">
                <a:solidFill>
                  <a:schemeClr val="lt2"/>
                </a:solidFill>
                <a:latin typeface="한컴 백제 B"/>
                <a:ea typeface="한컴 백제 B"/>
              </a:rPr>
              <a:t>4</a:t>
            </a:r>
            <a:r>
              <a:rPr lang="ko-KR" altLang="en-US" sz="1600">
                <a:solidFill>
                  <a:schemeClr val="lt2"/>
                </a:solidFill>
                <a:latin typeface="한컴 백제 B"/>
                <a:ea typeface="한컴 백제 B"/>
              </a:rPr>
              <a:t>차원 이상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에서만 만들 수 있음</a:t>
            </a: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3" name=""/>
          <p:cNvSpPr txBox="1"/>
          <p:nvPr/>
        </p:nvSpPr>
        <p:spPr>
          <a:xfrm>
            <a:off x="1344930" y="3017462"/>
            <a:ext cx="4599460" cy="4457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자르면 뫼비우스의 띠가 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2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개 있는 전개도가 나타남</a:t>
            </a: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4" name=""/>
          <p:cNvSpPr txBox="1"/>
          <p:nvPr/>
        </p:nvSpPr>
        <p:spPr>
          <a:xfrm>
            <a:off x="1344930" y="3771477"/>
            <a:ext cx="4899797" cy="4442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5" name=""/>
          <p:cNvSpPr/>
          <p:nvPr/>
        </p:nvSpPr>
        <p:spPr>
          <a:xfrm rot="5383568">
            <a:off x="4348310" y="2024957"/>
            <a:ext cx="326081" cy="3220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lnSpc>
                <a:spcPct val="150000"/>
              </a:lnSpc>
              <a:defRPr/>
            </a:pP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6" name=""/>
          <p:cNvSpPr txBox="1"/>
          <p:nvPr/>
        </p:nvSpPr>
        <p:spPr>
          <a:xfrm>
            <a:off x="4815979" y="2022179"/>
            <a:ext cx="2256824" cy="82389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 sz="1600">
                <a:solidFill>
                  <a:schemeClr val="lt2"/>
                </a:solidFill>
                <a:latin typeface="한컴 백제 B"/>
                <a:ea typeface="한컴 백제 B"/>
              </a:rPr>
              <a:t>입구와 출구가 하나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→ 물을 담을 수 없음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.</a:t>
            </a:r>
            <a:endParaRPr lang="en-US" altLang="ko-KR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pic>
        <p:nvPicPr>
          <p:cNvPr id="8367" name=""/>
          <p:cNvPicPr>
            <a:picLocks noChangeAspect="1"/>
          </p:cNvPicPr>
          <p:nvPr/>
        </p:nvPicPr>
        <p:blipFill rotWithShape="1">
          <a:blip r:embed="rId3"/>
          <a:srcRect l="26810" r="25420"/>
          <a:stretch>
            <a:fillRect/>
          </a:stretch>
        </p:blipFill>
        <p:spPr>
          <a:xfrm>
            <a:off x="6931215" y="1506950"/>
            <a:ext cx="1274014" cy="1996440"/>
          </a:xfrm>
          <a:prstGeom prst="rect">
            <a:avLst/>
          </a:prstGeom>
        </p:spPr>
      </p:pic>
      <p:sp>
        <p:nvSpPr>
          <p:cNvPr id="8368" name=""/>
          <p:cNvSpPr txBox="1"/>
          <p:nvPr/>
        </p:nvSpPr>
        <p:spPr>
          <a:xfrm>
            <a:off x="1344930" y="554076"/>
            <a:ext cx="5107750" cy="51536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800">
                <a:solidFill>
                  <a:schemeClr val="lt1"/>
                </a:solidFill>
                <a:latin typeface="한컴 백제 B"/>
                <a:ea typeface="한컴 백제 B"/>
              </a:rPr>
              <a:t>클라인 병의 특징</a:t>
            </a:r>
            <a:endParaRPr lang="ko-KR" altLang="en-US" sz="28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1" grpId="0" animBg="1"/>
      <p:bldP spid="8365" grpId="1" animBg="1"/>
      <p:bldP spid="8366" grpId="2" animBg="1"/>
      <p:bldP spid="8362" grpId="3" animBg="1"/>
      <p:bldP spid="8363" grpId="4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41"/>
          <p:cNvSpPr txBox="1">
            <a:spLocks noGrp="1"/>
          </p:cNvSpPr>
          <p:nvPr>
            <p:ph type="title" idx="0"/>
          </p:nvPr>
        </p:nvSpPr>
        <p:spPr>
          <a:xfrm>
            <a:off x="720000" y="2050075"/>
            <a:ext cx="3852000" cy="16359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>
                <a:latin typeface="한컴 백제 B"/>
                <a:ea typeface="한컴 백제 B"/>
              </a:rPr>
              <a:t>프랙탈 속 차원</a:t>
            </a:r>
            <a:endParaRPr lang="ko-KR" altLang="en-US">
              <a:latin typeface="한컴 백제 B"/>
              <a:ea typeface="한컴 백제 B"/>
            </a:endParaRPr>
          </a:p>
        </p:txBody>
      </p:sp>
      <p:sp>
        <p:nvSpPr>
          <p:cNvPr id="8416" name="Google Shape;8416;p41"/>
          <p:cNvSpPr txBox="1">
            <a:spLocks noGrp="1"/>
          </p:cNvSpPr>
          <p:nvPr>
            <p:ph type="title" idx="2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한컴 백제 B"/>
                <a:ea typeface="한컴 백제 B"/>
              </a:rPr>
              <a:t>0</a:t>
            </a:r>
            <a:r>
              <a:rPr lang="en-US" altLang="ko-KR">
                <a:latin typeface="한컴 백제 B"/>
                <a:ea typeface="한컴 백제 B"/>
              </a:rPr>
              <a:t>4</a:t>
            </a:r>
            <a:endParaRPr lang="en-US" altLang="ko-KR"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1" name="Google Shape;8371;p39"/>
          <p:cNvGrpSpPr/>
          <p:nvPr/>
        </p:nvGrpSpPr>
        <p:grpSpPr>
          <a:xfrm rot="0">
            <a:off x="1575917" y="3038655"/>
            <a:ext cx="340263" cy="319082"/>
            <a:chOff x="4983775" y="5052100"/>
            <a:chExt cx="276300" cy="259100"/>
          </a:xfrm>
        </p:grpSpPr>
        <p:sp>
          <p:nvSpPr>
            <p:cNvPr id="8372" name="Google Shape;8372;p39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73" name="Google Shape;8373;p39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74" name="Google Shape;8374;p39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grpSp>
        <p:nvGrpSpPr>
          <p:cNvPr id="8375" name="Google Shape;8375;p39"/>
          <p:cNvGrpSpPr/>
          <p:nvPr/>
        </p:nvGrpSpPr>
        <p:grpSpPr>
          <a:xfrm rot="0">
            <a:off x="7352513" y="1140475"/>
            <a:ext cx="215575" cy="185800"/>
            <a:chOff x="5629550" y="3916600"/>
            <a:chExt cx="215575" cy="185800"/>
          </a:xfrm>
        </p:grpSpPr>
        <p:sp>
          <p:nvSpPr>
            <p:cNvPr id="8376" name="Google Shape;8376;p39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77" name="Google Shape;8377;p39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8378" name="Google Shape;8378;p39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8379" name=""/>
          <p:cNvSpPr txBox="1"/>
          <p:nvPr/>
        </p:nvSpPr>
        <p:spPr>
          <a:xfrm>
            <a:off x="2290140" y="1326275"/>
            <a:ext cx="4174435" cy="5006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700">
                <a:solidFill>
                  <a:schemeClr val="lt2"/>
                </a:solidFill>
                <a:latin typeface="한컴 백제 B"/>
                <a:ea typeface="한컴 백제 B"/>
              </a:rPr>
              <a:t>프랙탈</a:t>
            </a:r>
            <a:r>
              <a:rPr lang="ko-KR" altLang="en-US" sz="2700">
                <a:solidFill>
                  <a:schemeClr val="lt1"/>
                </a:solidFill>
                <a:latin typeface="한컴 백제 B"/>
                <a:ea typeface="한컴 백제 B"/>
              </a:rPr>
              <a:t>이란</a:t>
            </a:r>
            <a:r>
              <a:rPr lang="en-US" altLang="ko-KR" sz="2700">
                <a:solidFill>
                  <a:schemeClr val="lt1"/>
                </a:solidFill>
                <a:latin typeface="한컴 백제 B"/>
                <a:ea typeface="한컴 백제 B"/>
              </a:rPr>
              <a:t>?</a:t>
            </a:r>
            <a:endParaRPr lang="en-US" altLang="ko-KR" sz="27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80" name=""/>
          <p:cNvSpPr txBox="1"/>
          <p:nvPr/>
        </p:nvSpPr>
        <p:spPr>
          <a:xfrm>
            <a:off x="1916180" y="1981395"/>
            <a:ext cx="3627784" cy="9027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en-US" altLang="ko-KR" sz="18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 작은 구조가 전체 구조와 비슷한 형태로 </a:t>
            </a:r>
            <a:r>
              <a:rPr lang="ko-KR" altLang="en-US" sz="1800">
                <a:solidFill>
                  <a:schemeClr val="lt2"/>
                </a:solidFill>
                <a:latin typeface="한컴 백제 B"/>
                <a:ea typeface="한컴 백제 B"/>
              </a:rPr>
              <a:t>끝없이 되풀이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 되는 구조</a:t>
            </a:r>
            <a:endParaRPr lang="ko-KR" altLang="en-US" sz="18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pic>
        <p:nvPicPr>
          <p:cNvPr id="838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43964" y="1472234"/>
            <a:ext cx="2199031" cy="2199031"/>
          </a:xfrm>
          <a:prstGeom prst="rect">
            <a:avLst/>
          </a:prstGeom>
        </p:spPr>
      </p:pic>
      <p:sp>
        <p:nvSpPr>
          <p:cNvPr id="8382" name=""/>
          <p:cNvSpPr txBox="1"/>
          <p:nvPr/>
        </p:nvSpPr>
        <p:spPr>
          <a:xfrm>
            <a:off x="1916180" y="3038655"/>
            <a:ext cx="3627784" cy="12456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 sz="17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700">
                <a:solidFill>
                  <a:schemeClr val="lt1"/>
                </a:solidFill>
                <a:latin typeface="한컴 백제 B"/>
                <a:ea typeface="한컴 백제 B"/>
              </a:rPr>
              <a:t> 끝없이 되풀이하는 </a:t>
            </a:r>
            <a:r>
              <a:rPr lang="ko-KR" altLang="en-US" sz="1700">
                <a:solidFill>
                  <a:schemeClr val="lt2"/>
                </a:solidFill>
                <a:latin typeface="한컴 백제 B"/>
                <a:ea typeface="한컴 백제 B"/>
              </a:rPr>
              <a:t>순환성</a:t>
            </a:r>
            <a:endParaRPr lang="ko-KR" altLang="en-US" sz="1700">
              <a:solidFill>
                <a:schemeClr val="lt1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7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700">
                <a:solidFill>
                  <a:schemeClr val="lt1"/>
                </a:solidFill>
                <a:latin typeface="한컴 백제 B"/>
                <a:ea typeface="한컴 백제 B"/>
              </a:rPr>
              <a:t> 어느 부분을 선택해도 똑같은 </a:t>
            </a:r>
            <a:r>
              <a:rPr lang="ko-KR" altLang="en-US" sz="1700">
                <a:solidFill>
                  <a:schemeClr val="lt2"/>
                </a:solidFill>
                <a:latin typeface="한컴 백제 B"/>
                <a:ea typeface="한컴 백제 B"/>
              </a:rPr>
              <a:t>자기 유사성 </a:t>
            </a:r>
            <a:r>
              <a:rPr lang="en-US" altLang="ko-KR" sz="1700">
                <a:solidFill>
                  <a:schemeClr val="lt2"/>
                </a:solidFill>
                <a:latin typeface="한컴 백제 B"/>
                <a:ea typeface="한컴 백제 B"/>
              </a:rPr>
              <a:t>(</a:t>
            </a:r>
            <a:r>
              <a:rPr lang="ko-KR" altLang="en-US" sz="1700">
                <a:solidFill>
                  <a:schemeClr val="lt2"/>
                </a:solidFill>
                <a:latin typeface="한컴 백제 B"/>
                <a:ea typeface="한컴 백제 B"/>
              </a:rPr>
              <a:t>자기 닮음</a:t>
            </a:r>
            <a:r>
              <a:rPr lang="en-US" altLang="ko-KR" sz="1700">
                <a:solidFill>
                  <a:schemeClr val="lt2"/>
                </a:solidFill>
                <a:latin typeface="한컴 백제 B"/>
                <a:ea typeface="한컴 백제 B"/>
              </a:rPr>
              <a:t>)</a:t>
            </a:r>
            <a:endParaRPr lang="en-US" altLang="ko-KR" sz="1700">
              <a:solidFill>
                <a:schemeClr val="lt2"/>
              </a:solidFill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0" grpId="0" animBg="1"/>
      <p:bldP spid="8382" grpId="1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21684" y="1290430"/>
            <a:ext cx="1973580" cy="2247900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1111028" y="3867458"/>
            <a:ext cx="4588566" cy="3956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>
                <a:solidFill>
                  <a:schemeClr val="lt1"/>
                </a:solidFill>
                <a:latin typeface="한컴 백제 B"/>
                <a:ea typeface="한컴 백제 B"/>
              </a:rPr>
              <a:t>코흐의 눈송이 </a:t>
            </a:r>
            <a:r>
              <a:rPr lang="en-US" altLang="ko-KR" sz="2000">
                <a:solidFill>
                  <a:schemeClr val="lt1"/>
                </a:solidFill>
                <a:latin typeface="한컴 백제 B"/>
                <a:ea typeface="한컴 백제 B"/>
              </a:rPr>
              <a:t>(</a:t>
            </a:r>
            <a:r>
              <a:rPr lang="ko-KR" altLang="en-US" sz="2000">
                <a:solidFill>
                  <a:schemeClr val="lt1"/>
                </a:solidFill>
                <a:latin typeface="한컴 백제 B"/>
                <a:ea typeface="한컴 백제 B"/>
              </a:rPr>
              <a:t>곡선</a:t>
            </a:r>
            <a:r>
              <a:rPr lang="en-US" altLang="ko-KR" sz="2000">
                <a:solidFill>
                  <a:schemeClr val="lt1"/>
                </a:solidFill>
                <a:latin typeface="한컴 백제 B"/>
                <a:ea typeface="한컴 백제 B"/>
              </a:rPr>
              <a:t>)</a:t>
            </a:r>
            <a:endParaRPr lang="en-US" altLang="ko-KR" sz="20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499402" y="604780"/>
            <a:ext cx="5309152" cy="869373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692097" y="3983972"/>
            <a:ext cx="1929848" cy="3956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 sz="2000">
              <a:latin typeface="한컴 백제 B"/>
              <a:ea typeface="한컴 백제 B"/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4352511" y="1712778"/>
            <a:ext cx="3602935" cy="38775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000">
                <a:solidFill>
                  <a:schemeClr val="lt1"/>
                </a:solidFill>
                <a:latin typeface="한컴 백제 B"/>
                <a:ea typeface="한컴 백제 B"/>
              </a:rPr>
              <a:t>시에르핀스키의 삼각형</a:t>
            </a:r>
            <a:endParaRPr lang="ko-KR" altLang="en-US" sz="20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810000" y="2414380"/>
            <a:ext cx="2066511" cy="2156059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6211957" y="3286108"/>
            <a:ext cx="2932043" cy="4126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100">
                <a:solidFill>
                  <a:schemeClr val="lt1"/>
                </a:solidFill>
                <a:latin typeface="한컴 백제 B"/>
                <a:ea typeface="한컴 백제 B"/>
              </a:rPr>
              <a:t>멩거 스펀지</a:t>
            </a:r>
            <a:endParaRPr lang="ko-KR" altLang="en-US" sz="21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1" animBg="1"/>
      <p:bldP spid="8" grpId="2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3"/>
          <a:srcRect l="23490" r="21690"/>
          <a:stretch>
            <a:fillRect/>
          </a:stretch>
        </p:blipFill>
        <p:spPr>
          <a:xfrm>
            <a:off x="1187230" y="799272"/>
            <a:ext cx="1758563" cy="2667000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>
            <a:off x="3314700" y="799272"/>
            <a:ext cx="4174435" cy="8656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 sz="1700">
                <a:solidFill>
                  <a:schemeClr val="lt1"/>
                </a:solidFill>
                <a:latin typeface="한컴 백제 B"/>
                <a:ea typeface="한컴 백제 B"/>
              </a:rPr>
              <a:t>평면 </a:t>
            </a:r>
            <a:r>
              <a:rPr lang="en-US" altLang="ko-KR" sz="1700">
                <a:solidFill>
                  <a:schemeClr val="lt1"/>
                </a:solidFill>
                <a:latin typeface="한컴 백제 B"/>
                <a:ea typeface="한컴 백제 B"/>
              </a:rPr>
              <a:t>X </a:t>
            </a:r>
            <a:r>
              <a:rPr lang="ko-KR" altLang="en-US" sz="1700">
                <a:solidFill>
                  <a:schemeClr val="lt1"/>
                </a:solidFill>
                <a:latin typeface="한컴 백제 B"/>
                <a:ea typeface="한컴 백제 B"/>
              </a:rPr>
              <a:t>→ </a:t>
            </a:r>
            <a:r>
              <a:rPr lang="en-US" altLang="ko-KR" sz="1700">
                <a:solidFill>
                  <a:schemeClr val="lt1"/>
                </a:solidFill>
                <a:latin typeface="한컴 백제 B"/>
                <a:ea typeface="한컴 백제 B"/>
              </a:rPr>
              <a:t>2</a:t>
            </a:r>
            <a:r>
              <a:rPr lang="ko-KR" altLang="en-US" sz="1700">
                <a:solidFill>
                  <a:schemeClr val="lt1"/>
                </a:solidFill>
                <a:latin typeface="한컴 백제 B"/>
                <a:ea typeface="한컴 백제 B"/>
              </a:rPr>
              <a:t>차원이 아님</a:t>
            </a:r>
            <a:endParaRPr lang="ko-KR" altLang="en-US" sz="1700">
              <a:solidFill>
                <a:schemeClr val="lt1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700">
                <a:solidFill>
                  <a:schemeClr val="lt1"/>
                </a:solidFill>
                <a:latin typeface="한컴 백제 B"/>
                <a:ea typeface="한컴 백제 B"/>
              </a:rPr>
              <a:t>길이가 무한함 → </a:t>
            </a:r>
            <a:r>
              <a:rPr lang="en-US" altLang="ko-KR" sz="1700">
                <a:solidFill>
                  <a:schemeClr val="lt1"/>
                </a:solidFill>
                <a:latin typeface="한컴 백제 B"/>
                <a:ea typeface="한컴 백제 B"/>
              </a:rPr>
              <a:t>1</a:t>
            </a:r>
            <a:r>
              <a:rPr lang="ko-KR" altLang="en-US" sz="1700">
                <a:solidFill>
                  <a:schemeClr val="lt1"/>
                </a:solidFill>
                <a:latin typeface="한컴 백제 B"/>
                <a:ea typeface="한컴 백제 B"/>
              </a:rPr>
              <a:t>차원보다는 큼</a:t>
            </a:r>
            <a:endParaRPr lang="ko-KR" altLang="en-US" sz="17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5" name=""/>
          <p:cNvSpPr/>
          <p:nvPr/>
        </p:nvSpPr>
        <p:spPr>
          <a:xfrm rot="5431953">
            <a:off x="3670680" y="1619261"/>
            <a:ext cx="496892" cy="724691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 sz="1500"/>
          </a:p>
        </p:txBody>
      </p:sp>
      <p:sp>
        <p:nvSpPr>
          <p:cNvPr id="6" name=""/>
          <p:cNvSpPr txBox="1"/>
          <p:nvPr/>
        </p:nvSpPr>
        <p:spPr>
          <a:xfrm>
            <a:off x="4712804" y="1880189"/>
            <a:ext cx="4638262" cy="8230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 sz="1600">
                <a:solidFill>
                  <a:schemeClr val="lt2"/>
                </a:solidFill>
                <a:latin typeface="한컴 백제 B"/>
                <a:ea typeface="한컴 백제 B"/>
              </a:rPr>
              <a:t>소수 차원</a:t>
            </a: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-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1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차원과 </a:t>
            </a:r>
            <a:r>
              <a:rPr lang="en-US" altLang="ko-KR" sz="1600">
                <a:solidFill>
                  <a:schemeClr val="lt1"/>
                </a:solidFill>
                <a:latin typeface="한컴 백제 B"/>
                <a:ea typeface="한컴 백제 B"/>
              </a:rPr>
              <a:t>2</a:t>
            </a:r>
            <a:r>
              <a:rPr lang="ko-KR" altLang="en-US" sz="1600">
                <a:solidFill>
                  <a:schemeClr val="lt1"/>
                </a:solidFill>
                <a:latin typeface="한컴 백제 B"/>
                <a:ea typeface="한컴 백제 B"/>
              </a:rPr>
              <a:t>차원의 중간 차원</a:t>
            </a:r>
            <a:endParaRPr lang="ko-KR" altLang="en-US" sz="1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3314700" y="3230970"/>
            <a:ext cx="4654826" cy="7771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 sz="1500">
                <a:solidFill>
                  <a:schemeClr val="lt1"/>
                </a:solidFill>
                <a:latin typeface="한컴 백제 B"/>
                <a:ea typeface="한컴 백제 B"/>
              </a:rPr>
              <a:t>독일의 수학자 펠릭스 하우스도르프는 도형을    배가 될 때</a:t>
            </a:r>
            <a:r>
              <a:rPr lang="en-US" altLang="ko-KR" sz="1500">
                <a:solidFill>
                  <a:schemeClr val="lt1"/>
                </a:solidFill>
                <a:latin typeface="한컴 백제 B"/>
                <a:ea typeface="한컴 백제 B"/>
              </a:rPr>
              <a:t>,</a:t>
            </a:r>
            <a:r>
              <a:rPr lang="ko-KR" altLang="en-US" sz="1500">
                <a:solidFill>
                  <a:schemeClr val="lt1"/>
                </a:solidFill>
                <a:latin typeface="한컴 백제 B"/>
                <a:ea typeface="한컴 백제 B"/>
              </a:rPr>
              <a:t> 확대한 도형을 </a:t>
            </a:r>
            <a:r>
              <a:rPr lang="en-US" altLang="ko-KR" sz="1500">
                <a:solidFill>
                  <a:schemeClr val="lt1"/>
                </a:solidFill>
                <a:latin typeface="한컴 백제 B"/>
                <a:ea typeface="한컴 백제 B"/>
              </a:rPr>
              <a:t>n</a:t>
            </a:r>
            <a:r>
              <a:rPr lang="ko-KR" altLang="en-US" sz="1500">
                <a:solidFill>
                  <a:schemeClr val="lt1"/>
                </a:solidFill>
                <a:latin typeface="한컴 백제 B"/>
                <a:ea typeface="한컴 백제 B"/>
              </a:rPr>
              <a:t>차원이라고 한다</a:t>
            </a:r>
            <a:r>
              <a:rPr lang="en-US" altLang="ko-KR" sz="1500">
                <a:solidFill>
                  <a:schemeClr val="lt1"/>
                </a:solidFill>
                <a:latin typeface="한컴 백제 B"/>
                <a:ea typeface="한컴 백제 B"/>
              </a:rPr>
              <a:t>.</a:t>
            </a:r>
            <a:r>
              <a:rPr lang="ko-KR" altLang="en-US" sz="15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en-US" altLang="ko-KR" sz="1500">
                <a:solidFill>
                  <a:schemeClr val="lt2"/>
                </a:solidFill>
                <a:latin typeface="한컴 백제 B"/>
                <a:ea typeface="한컴 백제 B"/>
              </a:rPr>
              <a:t>(</a:t>
            </a:r>
            <a:r>
              <a:rPr lang="ko-KR" altLang="en-US" sz="1500">
                <a:solidFill>
                  <a:schemeClr val="lt2"/>
                </a:solidFill>
                <a:latin typeface="한컴 백제 B"/>
                <a:ea typeface="한컴 백제 B"/>
              </a:rPr>
              <a:t>하우스도르프 차원</a:t>
            </a:r>
            <a:r>
              <a:rPr lang="en-US" altLang="ko-KR" sz="1500">
                <a:solidFill>
                  <a:schemeClr val="lt2"/>
                </a:solidFill>
                <a:latin typeface="한컴 백제 B"/>
                <a:ea typeface="한컴 백제 B"/>
              </a:rPr>
              <a:t>)</a:t>
            </a:r>
            <a:endParaRPr lang="en-US" altLang="ko-KR" sz="1500">
              <a:solidFill>
                <a:schemeClr val="lt2"/>
              </a:solidFill>
              <a:latin typeface="한컴 백제 B"/>
              <a:ea typeface="한컴 백제 B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"/>
              <p:cNvSpPr/>
              <p:nvPr/>
            </p:nvSpPr>
            <p:spPr>
              <a:xfrm>
                <a:off x="6619875" y="3276645"/>
                <a:ext cx="619125" cy="34290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200" i="1">
                              <a:solidFill>
                                <a:srgbClr val="ffffff"/>
                              </a:solidFill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200" i="1">
                              <a:solidFill>
                                <a:srgbClr val="ffffff"/>
                              </a:solidFill>
                              <a:latin typeface="Cambria Math"/>
                              <a:sym typeface="Cambria Math"/>
                            </a:rPr>
                            <m:t>𝑥</m:t>
                          </m:r>
                        </m:e>
                        <m:sup>
                          <m:r>
                            <a:rPr sz="1200" i="1">
                              <a:solidFill>
                                <a:srgbClr val="ffffff"/>
                              </a:solidFill>
                              <a:latin typeface="Cambria Math"/>
                              <a:sym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10" name=""/>
              <p:cNvSpPr txBox="1"/>
              <p:nvPr/>
            </p:nvSpPr>
            <p:spPr>
              <a:xfrm>
                <a:off x="6619875" y="3276645"/>
                <a:ext cx="619125" cy="3429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  <p:bldP spid="6" grpId="2" animBg="1"/>
      <p:bldP spid="7" grpId="3" animBg="1"/>
      <p:bldP spid="10" grpId="4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3" name="Google Shape;8383;p40"/>
          <p:cNvSpPr txBox="1">
            <a:spLocks noGrp="1"/>
          </p:cNvSpPr>
          <p:nvPr>
            <p:ph type="title" idx="0"/>
          </p:nvPr>
        </p:nvSpPr>
        <p:spPr>
          <a:xfrm>
            <a:off x="2266500" y="1941150"/>
            <a:ext cx="2305500" cy="630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200">
                <a:latin typeface="한컴 백제 B"/>
                <a:ea typeface="한컴 백제 B"/>
              </a:rPr>
              <a:t>차원의 개념</a:t>
            </a:r>
            <a:endParaRPr lang="ko-KR" altLang="en-US" sz="2200">
              <a:latin typeface="한컴 백제 B"/>
              <a:ea typeface="한컴 백제 B"/>
            </a:endParaRPr>
          </a:p>
        </p:txBody>
      </p:sp>
      <p:sp>
        <p:nvSpPr>
          <p:cNvPr id="8385" name="Google Shape;8385;p40"/>
          <p:cNvSpPr txBox="1">
            <a:spLocks noGrp="1"/>
          </p:cNvSpPr>
          <p:nvPr>
            <p:ph type="title" idx="2"/>
          </p:nvPr>
        </p:nvSpPr>
        <p:spPr>
          <a:xfrm>
            <a:off x="4965771" y="1941150"/>
            <a:ext cx="2305500" cy="630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200">
                <a:latin typeface="한컴 백제 B"/>
                <a:ea typeface="한컴 백제 B"/>
              </a:rPr>
              <a:t>뫼비우스의 띠</a:t>
            </a:r>
            <a:endParaRPr lang="ko-KR" altLang="en-US" sz="2200">
              <a:latin typeface="한컴 백제 B"/>
              <a:ea typeface="한컴 백제 B"/>
            </a:endParaRPr>
          </a:p>
        </p:txBody>
      </p:sp>
      <p:sp>
        <p:nvSpPr>
          <p:cNvPr id="8387" name="Google Shape;8387;p40"/>
          <p:cNvSpPr txBox="1">
            <a:spLocks noGrp="1"/>
          </p:cNvSpPr>
          <p:nvPr>
            <p:ph type="title" idx="4"/>
          </p:nvPr>
        </p:nvSpPr>
        <p:spPr>
          <a:xfrm>
            <a:off x="2266500" y="3518900"/>
            <a:ext cx="2305500" cy="630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200">
                <a:latin typeface="한컴 백제 B"/>
                <a:ea typeface="한컴 백제 B"/>
              </a:rPr>
              <a:t>클라인 병</a:t>
            </a:r>
            <a:endParaRPr lang="ko-KR" altLang="en-US" sz="2200">
              <a:latin typeface="한컴 백제 B"/>
              <a:ea typeface="한컴 백제 B"/>
            </a:endParaRPr>
          </a:p>
        </p:txBody>
      </p:sp>
      <p:sp>
        <p:nvSpPr>
          <p:cNvPr id="8389" name="Google Shape;8389;p40"/>
          <p:cNvSpPr txBox="1">
            <a:spLocks noGrp="1"/>
          </p:cNvSpPr>
          <p:nvPr>
            <p:ph type="title" idx="6"/>
          </p:nvPr>
        </p:nvSpPr>
        <p:spPr>
          <a:xfrm>
            <a:off x="4965771" y="3518900"/>
            <a:ext cx="2305500" cy="630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200">
                <a:latin typeface="한컴 백제 B"/>
                <a:ea typeface="한컴 백제 B"/>
              </a:rPr>
              <a:t>프랙탈 속의 차원</a:t>
            </a:r>
            <a:endParaRPr lang="ko-KR" altLang="en-US" sz="2200">
              <a:latin typeface="한컴 백제 B"/>
              <a:ea typeface="한컴 백제 B"/>
            </a:endParaRPr>
          </a:p>
        </p:txBody>
      </p:sp>
      <p:sp>
        <p:nvSpPr>
          <p:cNvPr id="8395" name="Google Shape;8395;p40"/>
          <p:cNvSpPr txBox="1">
            <a:spLocks noGrp="1"/>
          </p:cNvSpPr>
          <p:nvPr>
            <p:ph type="title" idx="15"/>
          </p:nvPr>
        </p:nvSpPr>
        <p:spPr>
          <a:xfrm>
            <a:off x="2266500" y="1493558"/>
            <a:ext cx="734700" cy="447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200">
                <a:latin typeface="한컴 백제 B"/>
                <a:ea typeface="한컴 백제 B"/>
              </a:rPr>
              <a:t>01</a:t>
            </a:r>
            <a:endParaRPr sz="3200">
              <a:latin typeface="한컴 백제 B"/>
              <a:ea typeface="한컴 백제 B"/>
            </a:endParaRPr>
          </a:p>
        </p:txBody>
      </p:sp>
      <p:sp>
        <p:nvSpPr>
          <p:cNvPr id="8396" name="Google Shape;8396;p40"/>
          <p:cNvSpPr txBox="1">
            <a:spLocks noGrp="1"/>
          </p:cNvSpPr>
          <p:nvPr>
            <p:ph type="title" idx="16"/>
          </p:nvPr>
        </p:nvSpPr>
        <p:spPr>
          <a:xfrm>
            <a:off x="2266500" y="3071291"/>
            <a:ext cx="734700" cy="447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200">
                <a:latin typeface="한컴 백제 B"/>
                <a:ea typeface="한컴 백제 B"/>
              </a:rPr>
              <a:t>0</a:t>
            </a:r>
            <a:r>
              <a:rPr lang="en-US" altLang="ko-KR" sz="3200">
                <a:latin typeface="한컴 백제 B"/>
                <a:ea typeface="한컴 백제 B"/>
              </a:rPr>
              <a:t>3</a:t>
            </a:r>
            <a:endParaRPr lang="en-US" altLang="ko-KR" sz="3200">
              <a:latin typeface="한컴 백제 B"/>
              <a:ea typeface="한컴 백제 B"/>
            </a:endParaRPr>
          </a:p>
        </p:txBody>
      </p:sp>
      <p:sp>
        <p:nvSpPr>
          <p:cNvPr id="8397" name="Google Shape;8397;p40"/>
          <p:cNvSpPr txBox="1">
            <a:spLocks noGrp="1"/>
          </p:cNvSpPr>
          <p:nvPr>
            <p:ph type="title" idx="17"/>
          </p:nvPr>
        </p:nvSpPr>
        <p:spPr>
          <a:xfrm>
            <a:off x="4965775" y="1493558"/>
            <a:ext cx="734700" cy="447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200">
                <a:latin typeface="한컴 백제 B"/>
                <a:ea typeface="한컴 백제 B"/>
              </a:rPr>
              <a:t>02</a:t>
            </a:r>
            <a:endParaRPr sz="3200">
              <a:latin typeface="한컴 백제 B"/>
              <a:ea typeface="한컴 백제 B"/>
            </a:endParaRPr>
          </a:p>
        </p:txBody>
      </p:sp>
      <p:sp>
        <p:nvSpPr>
          <p:cNvPr id="8398" name="Google Shape;8398;p40"/>
          <p:cNvSpPr txBox="1">
            <a:spLocks noGrp="1"/>
          </p:cNvSpPr>
          <p:nvPr>
            <p:ph type="title" idx="18"/>
          </p:nvPr>
        </p:nvSpPr>
        <p:spPr>
          <a:xfrm>
            <a:off x="4965775" y="3071291"/>
            <a:ext cx="734700" cy="447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200">
                <a:latin typeface="한컴 백제 B"/>
                <a:ea typeface="한컴 백제 B"/>
              </a:rPr>
              <a:t>0</a:t>
            </a:r>
            <a:r>
              <a:rPr lang="en-US" altLang="ko-KR" sz="3200">
                <a:latin typeface="한컴 백제 B"/>
                <a:ea typeface="한컴 백제 B"/>
              </a:rPr>
              <a:t>4</a:t>
            </a:r>
            <a:endParaRPr lang="en-US" altLang="ko-KR" sz="3200">
              <a:latin typeface="한컴 백제 B"/>
              <a:ea typeface="한컴 백제 B"/>
            </a:endParaRPr>
          </a:p>
        </p:txBody>
      </p:sp>
      <p:sp>
        <p:nvSpPr>
          <p:cNvPr id="8401" name="Google Shape;8401;p40"/>
          <p:cNvSpPr txBox="1">
            <a:spLocks noGrp="1"/>
          </p:cNvSpPr>
          <p:nvPr>
            <p:ph type="title" idx="21"/>
          </p:nvPr>
        </p:nvSpPr>
        <p:spPr>
          <a:xfrm>
            <a:off x="1334420" y="577462"/>
            <a:ext cx="7717500" cy="478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4100">
                <a:latin typeface="한컴 백제 B"/>
                <a:ea typeface="한컴 백제 B"/>
              </a:rPr>
              <a:t>차례</a:t>
            </a:r>
            <a:endParaRPr lang="ko-KR" altLang="en-US" sz="4100">
              <a:latin typeface="한컴 백제 B"/>
              <a:ea typeface="한컴 백제 B"/>
            </a:endParaRPr>
          </a:p>
        </p:txBody>
      </p:sp>
      <p:grpSp>
        <p:nvGrpSpPr>
          <p:cNvPr id="8402" name="Google Shape;8402;p40"/>
          <p:cNvGrpSpPr/>
          <p:nvPr/>
        </p:nvGrpSpPr>
        <p:grpSpPr>
          <a:xfrm rot="10800000">
            <a:off x="7043744" y="816563"/>
            <a:ext cx="896675" cy="657600"/>
            <a:chOff x="2353725" y="4531275"/>
            <a:chExt cx="896675" cy="657600"/>
          </a:xfrm>
        </p:grpSpPr>
        <p:sp>
          <p:nvSpPr>
            <p:cNvPr id="8403" name="Google Shape;8403;p40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한컴 백제 B"/>
                <a:ea typeface="한컴 백제 B"/>
              </a:endParaRPr>
            </a:p>
          </p:txBody>
        </p:sp>
        <p:sp>
          <p:nvSpPr>
            <p:cNvPr id="8404" name="Google Shape;8404;p40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한컴 백제 B"/>
                <a:ea typeface="한컴 백제 B"/>
              </a:endParaRPr>
            </a:p>
          </p:txBody>
        </p:sp>
        <p:sp>
          <p:nvSpPr>
            <p:cNvPr id="8405" name="Google Shape;8405;p40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/>
              <a:headEnd w="sm" len="sm"/>
              <a:tailEnd w="sm" len="sm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한컴 백제 B"/>
                <a:ea typeface="한컴 백제 B"/>
              </a:endParaRPr>
            </a:p>
          </p:txBody>
        </p:sp>
        <p:sp>
          <p:nvSpPr>
            <p:cNvPr id="8406" name="Google Shape;8406;p40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/>
              <a:headEnd w="sm" len="sm"/>
              <a:tailEnd w="sm" len="sm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한컴 백제 B"/>
                <a:ea typeface="한컴 백제 B"/>
              </a:endParaRPr>
            </a:p>
          </p:txBody>
        </p:sp>
        <p:sp>
          <p:nvSpPr>
            <p:cNvPr id="8407" name="Google Shape;8407;p40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한컴 백제 B"/>
                <a:ea typeface="한컴 백제 B"/>
              </a:endParaRPr>
            </a:p>
          </p:txBody>
        </p:sp>
        <p:sp>
          <p:nvSpPr>
            <p:cNvPr id="8408" name="Google Shape;8408;p40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한컴 백제 B"/>
                <a:ea typeface="한컴 백제 B"/>
              </a:endParaRPr>
            </a:p>
          </p:txBody>
        </p:sp>
        <p:sp>
          <p:nvSpPr>
            <p:cNvPr id="8409" name="Google Shape;8409;p40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/>
              <a:headEnd w="sm" len="sm"/>
              <a:tailEnd w="sm" len="sm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한컴 백제 B"/>
                <a:ea typeface="한컴 백제 B"/>
              </a:endParaRPr>
            </a:p>
          </p:txBody>
        </p:sp>
        <p:sp>
          <p:nvSpPr>
            <p:cNvPr id="8410" name="Google Shape;8410;p40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/>
              <a:headEnd w="sm" len="sm"/>
              <a:tailEnd w="sm" len="sm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>
                <a:latin typeface="한컴 백제 B"/>
                <a:ea typeface="한컴 백제 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82597" y="1239078"/>
            <a:ext cx="2669583" cy="1986169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663147" y="1055963"/>
            <a:ext cx="2189921" cy="2352399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1515717" y="3785189"/>
            <a:ext cx="1971261" cy="3658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 sz="1800">
              <a:latin typeface="한컴 백제 B"/>
              <a:ea typeface="한컴 백제 B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"/>
              <p:cNvSpPr/>
              <p:nvPr/>
            </p:nvSpPr>
            <p:spPr>
              <a:xfrm>
                <a:off x="1115459" y="3749017"/>
                <a:ext cx="1095375" cy="43815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sz="1800" i="1">
                              <a:solidFill>
                                <a:srgbClr val="ffffff"/>
                              </a:solidFill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solidFill>
                                <a:srgbClr val="ffffff"/>
                              </a:solidFill>
                              <a:latin typeface="Cambria Math"/>
                              <a:sym typeface="Cambria Math"/>
                            </a:rPr>
                            <m:t>3</m:t>
                          </m:r>
                        </m:e>
                        <m:sup>
                          <m:r>
                            <a:rPr sz="1800" i="1">
                              <a:solidFill>
                                <a:srgbClr val="ffffff"/>
                              </a:solidFill>
                              <a:latin typeface="Cambria Math"/>
                              <a:sym typeface="Cambria Math"/>
                            </a:rPr>
                            <m:t>𝐴</m:t>
                          </m:r>
                        </m:sup>
                      </m:sSup>
                      <m:r>
                        <a:rPr sz="1800" i="1">
                          <a:solidFill>
                            <a:srgbClr val="ffffff"/>
                          </a:solidFill>
                          <a:latin typeface="Cambria Math"/>
                          <a:sym typeface="Cambria Math"/>
                        </a:rPr>
                        <m:t>≒</m:t>
                      </m:r>
                      <m:r>
                        <a:rPr sz="1800" i="1">
                          <a:solidFill>
                            <a:srgbClr val="ffffff"/>
                          </a:solidFill>
                          <a:latin typeface="Cambria Math"/>
                          <a:sym typeface="Cambria Math"/>
                        </a:rPr>
                        <m:t>4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5" name=""/>
              <p:cNvSpPr txBox="1"/>
              <p:nvPr/>
            </p:nvSpPr>
            <p:spPr>
              <a:xfrm>
                <a:off x="1115459" y="3749017"/>
                <a:ext cx="1095375" cy="4381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  <p:sp>
        <p:nvSpPr>
          <p:cNvPr id="6" name=""/>
          <p:cNvSpPr txBox="1"/>
          <p:nvPr/>
        </p:nvSpPr>
        <p:spPr>
          <a:xfrm>
            <a:off x="1939373" y="3820454"/>
            <a:ext cx="2368826" cy="3591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에서 </a:t>
            </a:r>
            <a:r>
              <a:rPr lang="en-US" altLang="ko-KR" sz="1800">
                <a:solidFill>
                  <a:schemeClr val="lt1"/>
                </a:solidFill>
                <a:latin typeface="한컴 백제 B"/>
                <a:ea typeface="한컴 백제 B"/>
              </a:rPr>
              <a:t>A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는</a:t>
            </a:r>
            <a:r>
              <a:rPr lang="en-US" altLang="ko-KR" sz="1800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ko-KR" altLang="en-US" sz="1800">
                <a:solidFill>
                  <a:schemeClr val="lt2"/>
                </a:solidFill>
                <a:latin typeface="한컴 백제 B"/>
                <a:ea typeface="한컴 백제 B"/>
              </a:rPr>
              <a:t>약 </a:t>
            </a:r>
            <a:r>
              <a:rPr lang="en-US" altLang="ko-KR" sz="1800">
                <a:solidFill>
                  <a:schemeClr val="lt2"/>
                </a:solidFill>
                <a:latin typeface="한컴 백제 B"/>
                <a:ea typeface="한컴 백제 B"/>
              </a:rPr>
              <a:t>1.26</a:t>
            </a:r>
            <a:r>
              <a:rPr lang="ko-KR" altLang="en-US" sz="1800">
                <a:solidFill>
                  <a:schemeClr val="lt2"/>
                </a:solidFill>
                <a:latin typeface="한컴 백제 B"/>
                <a:ea typeface="한컴 백제 B"/>
              </a:rPr>
              <a:t>차원</a:t>
            </a:r>
            <a:endParaRPr lang="ko-KR" altLang="en-US" sz="1800">
              <a:solidFill>
                <a:schemeClr val="lt2"/>
              </a:solidFill>
              <a:latin typeface="한컴 백제 B"/>
              <a:ea typeface="한컴 백제 B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5673586" y="3785189"/>
            <a:ext cx="1764196" cy="36580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800">
                <a:solidFill>
                  <a:schemeClr val="lt2"/>
                </a:solidFill>
                <a:latin typeface="한컴 백제 B"/>
                <a:ea typeface="한컴 백제 B"/>
              </a:rPr>
              <a:t>2.73</a:t>
            </a:r>
            <a:r>
              <a:rPr lang="ko-KR" altLang="en-US" sz="1800">
                <a:solidFill>
                  <a:schemeClr val="lt2"/>
                </a:solidFill>
                <a:latin typeface="한컴 백제 B"/>
                <a:ea typeface="한컴 백제 B"/>
              </a:rPr>
              <a:t>차원</a:t>
            </a:r>
            <a:endParaRPr lang="ko-KR" altLang="en-US" sz="1800">
              <a:solidFill>
                <a:schemeClr val="lt2"/>
              </a:solidFill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2" 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1669" y="1428750"/>
            <a:ext cx="2819400" cy="2286000"/>
          </a:xfrm>
          <a:prstGeom prst="rect">
            <a:avLst/>
          </a:prstGeom>
        </p:spPr>
      </p:pic>
      <p:pic>
        <p:nvPicPr>
          <p:cNvPr id="876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971799" y="1405890"/>
            <a:ext cx="3200400" cy="2331719"/>
          </a:xfrm>
          <a:prstGeom prst="rect">
            <a:avLst/>
          </a:prstGeom>
        </p:spPr>
      </p:pic>
      <p:pic>
        <p:nvPicPr>
          <p:cNvPr id="8769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331061" y="1466850"/>
            <a:ext cx="2263139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41"/>
          <p:cNvSpPr txBox="1">
            <a:spLocks noGrp="1"/>
          </p:cNvSpPr>
          <p:nvPr>
            <p:ph type="title" idx="0"/>
          </p:nvPr>
        </p:nvSpPr>
        <p:spPr>
          <a:xfrm>
            <a:off x="720000" y="2050075"/>
            <a:ext cx="3852000" cy="16359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>
                <a:latin typeface="한컴 백제 B"/>
                <a:ea typeface="한컴 백제 B"/>
              </a:rPr>
              <a:t>차원의 개념</a:t>
            </a:r>
            <a:endParaRPr lang="ko-KR" altLang="en-US">
              <a:latin typeface="한컴 백제 B"/>
              <a:ea typeface="한컴 백제 B"/>
            </a:endParaRPr>
          </a:p>
        </p:txBody>
      </p:sp>
      <p:sp>
        <p:nvSpPr>
          <p:cNvPr id="8416" name="Google Shape;8416;p41"/>
          <p:cNvSpPr txBox="1">
            <a:spLocks noGrp="1"/>
          </p:cNvSpPr>
          <p:nvPr>
            <p:ph type="title" idx="2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한컴 백제 B"/>
                <a:ea typeface="한컴 백제 B"/>
              </a:rPr>
              <a:t>01</a:t>
            </a:r>
            <a:endParaRPr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1" name=""/>
          <p:cNvSpPr txBox="1"/>
          <p:nvPr/>
        </p:nvSpPr>
        <p:spPr>
          <a:xfrm>
            <a:off x="1171988" y="637796"/>
            <a:ext cx="5015121" cy="48424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600" b="1">
                <a:solidFill>
                  <a:schemeClr val="lt1"/>
                </a:solidFill>
                <a:latin typeface="한컴 백제 M"/>
                <a:ea typeface="한컴 백제 M"/>
              </a:rPr>
              <a:t>차원</a:t>
            </a:r>
            <a:r>
              <a:rPr lang="en-US" altLang="ko-KR" sz="1700" b="1">
                <a:solidFill>
                  <a:schemeClr val="lt1"/>
                </a:solidFill>
                <a:latin typeface="한컴 백제 M"/>
                <a:ea typeface="한컴 백제 M"/>
              </a:rPr>
              <a:t>(dimension)</a:t>
            </a:r>
            <a:r>
              <a:rPr lang="ko-KR" altLang="en-US" sz="2600" b="1">
                <a:solidFill>
                  <a:schemeClr val="lt1"/>
                </a:solidFill>
                <a:latin typeface="한컴 백제 M"/>
                <a:ea typeface="한컴 백제 M"/>
              </a:rPr>
              <a:t>이란</a:t>
            </a:r>
            <a:r>
              <a:rPr lang="en-US" altLang="ko-KR" sz="2600" b="1">
                <a:solidFill>
                  <a:schemeClr val="lt1"/>
                </a:solidFill>
                <a:latin typeface="한컴 백제 M"/>
                <a:ea typeface="한컴 백제 M"/>
              </a:rPr>
              <a:t>....</a:t>
            </a:r>
            <a:endParaRPr lang="en-US" altLang="ko-KR" sz="2600" b="1">
              <a:solidFill>
                <a:schemeClr val="lt1"/>
              </a:solidFill>
              <a:latin typeface="한컴 백제 M"/>
              <a:ea typeface="한컴 백제 M"/>
            </a:endParaRPr>
          </a:p>
        </p:txBody>
      </p:sp>
      <p:sp>
        <p:nvSpPr>
          <p:cNvPr id="8362" name=""/>
          <p:cNvSpPr txBox="1"/>
          <p:nvPr/>
        </p:nvSpPr>
        <p:spPr>
          <a:xfrm>
            <a:off x="1171988" y="1242428"/>
            <a:ext cx="6659217" cy="82259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 sz="1600">
                <a:solidFill>
                  <a:schemeClr val="lt1"/>
                </a:solidFill>
                <a:latin typeface="한컴 백제 M"/>
                <a:ea typeface="한컴 백제 M"/>
              </a:rPr>
              <a:t>공간의 성질을 나타내는 수로, 보통의 경우에는 공간에서 독립적으로 움직일 수 있는 </a:t>
            </a:r>
            <a:r>
              <a:rPr lang="ko-KR" altLang="en-US" sz="1600">
                <a:solidFill>
                  <a:schemeClr val="lt2"/>
                </a:solidFill>
                <a:latin typeface="한컴 백제 M"/>
                <a:ea typeface="한컴 백제 M"/>
              </a:rPr>
              <a:t>방향의 개수</a:t>
            </a:r>
            <a:r>
              <a:rPr lang="ko-KR" altLang="en-US" sz="1600">
                <a:solidFill>
                  <a:schemeClr val="lt1"/>
                </a:solidFill>
                <a:latin typeface="한컴 백제 M"/>
                <a:ea typeface="한컴 백제 M"/>
              </a:rPr>
              <a:t>를 의미</a:t>
            </a:r>
            <a:endParaRPr lang="ko-KR" altLang="en-US" sz="1600">
              <a:solidFill>
                <a:schemeClr val="lt1"/>
              </a:solidFill>
              <a:latin typeface="한컴 백제 M"/>
              <a:ea typeface="한컴 백제 M"/>
            </a:endParaRPr>
          </a:p>
        </p:txBody>
      </p:sp>
      <p:pic>
        <p:nvPicPr>
          <p:cNvPr id="836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71988" y="2386949"/>
            <a:ext cx="1928027" cy="369602"/>
          </a:xfrm>
          <a:prstGeom prst="rect">
            <a:avLst/>
          </a:prstGeom>
        </p:spPr>
      </p:pic>
      <p:pic>
        <p:nvPicPr>
          <p:cNvPr id="8369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71988" y="3024481"/>
            <a:ext cx="1370227" cy="1478403"/>
          </a:xfrm>
          <a:prstGeom prst="rect">
            <a:avLst/>
          </a:prstGeom>
        </p:spPr>
      </p:pic>
      <p:pic>
        <p:nvPicPr>
          <p:cNvPr id="8370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738479" y="1889763"/>
            <a:ext cx="2696281" cy="2269436"/>
          </a:xfrm>
          <a:prstGeom prst="rect">
            <a:avLst/>
          </a:prstGeom>
        </p:spPr>
      </p:pic>
      <p:sp>
        <p:nvSpPr>
          <p:cNvPr id="8371" name=""/>
          <p:cNvSpPr txBox="1"/>
          <p:nvPr/>
        </p:nvSpPr>
        <p:spPr>
          <a:xfrm>
            <a:off x="3275771" y="2386949"/>
            <a:ext cx="1209261" cy="36387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800">
                <a:solidFill>
                  <a:schemeClr val="lt1"/>
                </a:solidFill>
                <a:latin typeface="한컴 백제 M"/>
                <a:ea typeface="한컴 백제 M"/>
              </a:rPr>
              <a:t>1</a:t>
            </a:r>
            <a:r>
              <a:rPr lang="ko-KR" altLang="en-US" sz="1800">
                <a:solidFill>
                  <a:schemeClr val="lt1"/>
                </a:solidFill>
                <a:latin typeface="한컴 백제 M"/>
                <a:ea typeface="한컴 백제 M"/>
              </a:rPr>
              <a:t>차원</a:t>
            </a:r>
            <a:endParaRPr lang="ko-KR" altLang="en-US" sz="1800">
              <a:solidFill>
                <a:schemeClr val="lt1"/>
              </a:solidFill>
              <a:latin typeface="한컴 백제 M"/>
              <a:ea typeface="한컴 백제 M"/>
            </a:endParaRPr>
          </a:p>
        </p:txBody>
      </p:sp>
      <p:sp>
        <p:nvSpPr>
          <p:cNvPr id="8372" name=""/>
          <p:cNvSpPr txBox="1"/>
          <p:nvPr/>
        </p:nvSpPr>
        <p:spPr>
          <a:xfrm>
            <a:off x="2778815" y="3404188"/>
            <a:ext cx="1457739" cy="3658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800">
                <a:solidFill>
                  <a:schemeClr val="lt1"/>
                </a:solidFill>
                <a:latin typeface="한컴 백제 M"/>
                <a:ea typeface="한컴 백제 M"/>
              </a:rPr>
              <a:t>2</a:t>
            </a:r>
            <a:r>
              <a:rPr lang="ko-KR" altLang="en-US" sz="1800">
                <a:solidFill>
                  <a:schemeClr val="lt1"/>
                </a:solidFill>
                <a:latin typeface="한컴 백제 M"/>
                <a:ea typeface="한컴 백제 M"/>
              </a:rPr>
              <a:t>차원</a:t>
            </a:r>
            <a:endParaRPr lang="ko-KR" altLang="en-US" sz="1800">
              <a:solidFill>
                <a:schemeClr val="lt1"/>
              </a:solidFill>
              <a:latin typeface="한컴 백제 M"/>
              <a:ea typeface="한컴 백제 M"/>
            </a:endParaRPr>
          </a:p>
        </p:txBody>
      </p:sp>
      <p:sp>
        <p:nvSpPr>
          <p:cNvPr id="8373" name=""/>
          <p:cNvSpPr txBox="1"/>
          <p:nvPr/>
        </p:nvSpPr>
        <p:spPr>
          <a:xfrm>
            <a:off x="7831204" y="2571750"/>
            <a:ext cx="1449458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800">
                <a:solidFill>
                  <a:schemeClr val="lt1"/>
                </a:solidFill>
                <a:latin typeface="한컴 백제 M"/>
                <a:ea typeface="한컴 백제 M"/>
              </a:rPr>
              <a:t>3</a:t>
            </a:r>
            <a:r>
              <a:rPr lang="ko-KR" altLang="en-US" sz="1800">
                <a:solidFill>
                  <a:schemeClr val="lt1"/>
                </a:solidFill>
                <a:latin typeface="한컴 백제 M"/>
                <a:ea typeface="한컴 백제 M"/>
              </a:rPr>
              <a:t>차원</a:t>
            </a:r>
            <a:endParaRPr lang="ko-KR" altLang="en-US" sz="1800">
              <a:solidFill>
                <a:schemeClr val="lt1"/>
              </a:solidFill>
              <a:latin typeface="한컴 백제 M"/>
              <a:ea typeface="한컴 백제 M"/>
            </a:endParaRPr>
          </a:p>
        </p:txBody>
      </p:sp>
      <p:sp>
        <p:nvSpPr>
          <p:cNvPr id="8374" name=""/>
          <p:cNvSpPr txBox="1"/>
          <p:nvPr/>
        </p:nvSpPr>
        <p:spPr>
          <a:xfrm>
            <a:off x="3366880" y="4502885"/>
            <a:ext cx="414130" cy="2958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chemeClr val="lt1"/>
                </a:solidFill>
              </a:rPr>
              <a:t>.</a:t>
            </a:r>
            <a:endParaRPr lang="en-US" altLang="ko-KR">
              <a:solidFill>
                <a:schemeClr val="lt1"/>
              </a:solidFill>
            </a:endParaRPr>
          </a:p>
        </p:txBody>
      </p:sp>
      <p:sp>
        <p:nvSpPr>
          <p:cNvPr id="8375" name=""/>
          <p:cNvSpPr txBox="1"/>
          <p:nvPr/>
        </p:nvSpPr>
        <p:spPr>
          <a:xfrm>
            <a:off x="3591339" y="4540985"/>
            <a:ext cx="1847022" cy="3003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chemeClr val="lt1"/>
                </a:solidFill>
                <a:latin typeface="한컴 백제 M"/>
                <a:ea typeface="한컴 백제 M"/>
              </a:rPr>
              <a:t>0</a:t>
            </a:r>
            <a:r>
              <a:rPr lang="ko-KR" altLang="en-US">
                <a:solidFill>
                  <a:schemeClr val="lt1"/>
                </a:solidFill>
                <a:latin typeface="한컴 백제 M"/>
                <a:ea typeface="한컴 백제 M"/>
              </a:rPr>
              <a:t>차원</a:t>
            </a:r>
            <a:endParaRPr lang="ko-KR" altLang="en-US">
              <a:solidFill>
                <a:schemeClr val="lt1"/>
              </a:solidFill>
              <a:latin typeface="한컴 백제 M"/>
              <a:ea typeface="한컴 백제 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2" grpId="0" animBg="1"/>
      <p:bldP spid="8374" grpId="1" animBg="1"/>
      <p:bldP spid="8375" grpId="2" animBg="1"/>
      <p:bldP spid="8371" grpId="3" animBg="1"/>
      <p:bldP spid="8372" grpId="4" animBg="1"/>
      <p:bldP spid="8373" grpId="5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256" y="980639"/>
            <a:ext cx="7925486" cy="2530059"/>
          </a:xfrm>
          <a:prstGeom prst="rect">
            <a:avLst/>
          </a:prstGeom>
        </p:spPr>
      </p:pic>
      <p:sp>
        <p:nvSpPr>
          <p:cNvPr id="8362" name=""/>
          <p:cNvSpPr txBox="1"/>
          <p:nvPr/>
        </p:nvSpPr>
        <p:spPr>
          <a:xfrm>
            <a:off x="778576" y="4012250"/>
            <a:ext cx="7182364" cy="3673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1800">
                <a:solidFill>
                  <a:schemeClr val="lt2"/>
                </a:solidFill>
                <a:latin typeface="한컴 백제 B"/>
                <a:ea typeface="한컴 백제 B"/>
              </a:rPr>
              <a:t>죄표계로 방향의 개수</a:t>
            </a:r>
            <a:r>
              <a:rPr lang="ko-KR" altLang="en-US" sz="1800">
                <a:solidFill>
                  <a:schemeClr val="lt1"/>
                </a:solidFill>
                <a:latin typeface="한컴 백제 B"/>
                <a:ea typeface="한컴 백제 B"/>
              </a:rPr>
              <a:t>를 나타냄</a:t>
            </a:r>
            <a:endParaRPr lang="ko-KR" altLang="en-US" sz="18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1" name=""/>
          <p:cNvSpPr txBox="1"/>
          <p:nvPr/>
        </p:nvSpPr>
        <p:spPr>
          <a:xfrm>
            <a:off x="1006336" y="654362"/>
            <a:ext cx="2749826" cy="41053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100">
                <a:solidFill>
                  <a:schemeClr val="lt1"/>
                </a:solidFill>
                <a:latin typeface="한컴 백제 B"/>
                <a:ea typeface="한컴 백제 B"/>
              </a:rPr>
              <a:t>but,</a:t>
            </a:r>
            <a:endParaRPr lang="en-US" altLang="ko-KR" sz="21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2" name=""/>
          <p:cNvSpPr txBox="1"/>
          <p:nvPr/>
        </p:nvSpPr>
        <p:spPr>
          <a:xfrm>
            <a:off x="1006336" y="1316971"/>
            <a:ext cx="1374913" cy="30037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chemeClr val="lt1"/>
                </a:solidFill>
                <a:latin typeface="한컴 백제 B"/>
                <a:ea typeface="한컴 백제 B"/>
              </a:rPr>
              <a:t>. </a:t>
            </a:r>
            <a:r>
              <a:rPr lang="ko-KR" altLang="en-US">
                <a:solidFill>
                  <a:schemeClr val="lt1"/>
                </a:solidFill>
                <a:latin typeface="한컴 백제 B"/>
                <a:ea typeface="한컴 백제 B"/>
              </a:rPr>
              <a:t> </a:t>
            </a:r>
            <a:r>
              <a:rPr lang="en-US" altLang="ko-KR">
                <a:solidFill>
                  <a:schemeClr val="lt1"/>
                </a:solidFill>
                <a:latin typeface="한컴 백제 B"/>
                <a:ea typeface="한컴 백제 B"/>
              </a:rPr>
              <a:t>0</a:t>
            </a:r>
            <a:r>
              <a:rPr lang="ko-KR" altLang="en-US">
                <a:solidFill>
                  <a:schemeClr val="lt1"/>
                </a:solidFill>
                <a:latin typeface="한컴 백제 B"/>
                <a:ea typeface="한컴 백제 B"/>
              </a:rPr>
              <a:t>차원</a:t>
            </a:r>
            <a:endParaRPr lang="ko-KR" altLang="en-US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3" name=""/>
          <p:cNvSpPr/>
          <p:nvPr/>
        </p:nvSpPr>
        <p:spPr>
          <a:xfrm>
            <a:off x="2629727" y="1406138"/>
            <a:ext cx="2252869" cy="21120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4" name=""/>
          <p:cNvSpPr/>
          <p:nvPr/>
        </p:nvSpPr>
        <p:spPr>
          <a:xfrm>
            <a:off x="5561771" y="1172154"/>
            <a:ext cx="704021" cy="679174"/>
          </a:xfrm>
          <a:prstGeom prst="ellipse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cxnSp>
        <p:nvCxnSpPr>
          <p:cNvPr id="8365" name=""/>
          <p:cNvCxnSpPr/>
          <p:nvPr/>
        </p:nvCxnSpPr>
        <p:spPr>
          <a:xfrm>
            <a:off x="824118" y="2494109"/>
            <a:ext cx="1374913" cy="0"/>
          </a:xfrm>
          <a:prstGeom prst="straightConnector1">
            <a:avLst/>
          </a:prstGeom>
          <a:ln>
            <a:solidFill>
              <a:schemeClr val="l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66" name=""/>
          <p:cNvSpPr/>
          <p:nvPr/>
        </p:nvSpPr>
        <p:spPr>
          <a:xfrm>
            <a:off x="2629727" y="2416469"/>
            <a:ext cx="2310848" cy="1552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7" name=""/>
          <p:cNvSpPr/>
          <p:nvPr/>
        </p:nvSpPr>
        <p:spPr>
          <a:xfrm>
            <a:off x="5445814" y="2350208"/>
            <a:ext cx="2426805" cy="443082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9" name=""/>
          <p:cNvSpPr txBox="1"/>
          <p:nvPr/>
        </p:nvSpPr>
        <p:spPr>
          <a:xfrm>
            <a:off x="1182413" y="2793291"/>
            <a:ext cx="1198836" cy="3004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chemeClr val="lt1"/>
                </a:solidFill>
                <a:latin typeface="한컴 백제 B"/>
                <a:ea typeface="한컴 백제 B"/>
              </a:rPr>
              <a:t>1</a:t>
            </a:r>
            <a:r>
              <a:rPr lang="ko-KR" altLang="en-US">
                <a:solidFill>
                  <a:schemeClr val="lt1"/>
                </a:solidFill>
                <a:latin typeface="한컴 백제 B"/>
                <a:ea typeface="한컴 백제 B"/>
              </a:rPr>
              <a:t>차원</a:t>
            </a:r>
            <a:endParaRPr lang="ko-KR" altLang="en-US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70" name=""/>
          <p:cNvSpPr txBox="1"/>
          <p:nvPr/>
        </p:nvSpPr>
        <p:spPr>
          <a:xfrm>
            <a:off x="6549544" y="1406138"/>
            <a:ext cx="1689652" cy="29693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chemeClr val="lt1"/>
                </a:solidFill>
                <a:latin typeface="한컴 백제 B"/>
                <a:ea typeface="한컴 백제 B"/>
              </a:rPr>
              <a:t>2</a:t>
            </a:r>
            <a:r>
              <a:rPr lang="ko-KR" altLang="en-US">
                <a:solidFill>
                  <a:schemeClr val="lt1"/>
                </a:solidFill>
                <a:latin typeface="한컴 백제 B"/>
                <a:ea typeface="한컴 백제 B"/>
              </a:rPr>
              <a:t>차원</a:t>
            </a:r>
            <a:r>
              <a:rPr lang="en-US" altLang="ko-KR">
                <a:solidFill>
                  <a:schemeClr val="lt1"/>
                </a:solidFill>
                <a:latin typeface="한컴 백제 B"/>
                <a:ea typeface="한컴 백제 B"/>
              </a:rPr>
              <a:t>?</a:t>
            </a:r>
            <a:endParaRPr lang="en-US" altLang="ko-KR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71" name=""/>
          <p:cNvSpPr txBox="1"/>
          <p:nvPr/>
        </p:nvSpPr>
        <p:spPr>
          <a:xfrm>
            <a:off x="5561771" y="2943505"/>
            <a:ext cx="2553185" cy="2930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solidFill>
                  <a:schemeClr val="lt1"/>
                </a:solidFill>
                <a:latin typeface="한컴 백제 B"/>
                <a:ea typeface="한컴 백제 B"/>
              </a:rPr>
              <a:t>2</a:t>
            </a:r>
            <a:r>
              <a:rPr lang="ko-KR" altLang="en-US">
                <a:solidFill>
                  <a:schemeClr val="lt1"/>
                </a:solidFill>
                <a:latin typeface="한컴 백제 B"/>
                <a:ea typeface="한컴 백제 B"/>
              </a:rPr>
              <a:t>차원</a:t>
            </a:r>
            <a:r>
              <a:rPr lang="en-US" altLang="ko-KR">
                <a:solidFill>
                  <a:schemeClr val="lt1"/>
                </a:solidFill>
                <a:latin typeface="한컴 백제 B"/>
                <a:ea typeface="한컴 백제 B"/>
              </a:rPr>
              <a:t>?</a:t>
            </a:r>
            <a:endParaRPr lang="en-US" altLang="ko-KR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72" name=""/>
          <p:cNvSpPr txBox="1"/>
          <p:nvPr/>
        </p:nvSpPr>
        <p:spPr>
          <a:xfrm>
            <a:off x="1182413" y="3925993"/>
            <a:ext cx="7056783" cy="40597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100">
                <a:solidFill>
                  <a:schemeClr val="lt1"/>
                </a:solidFill>
                <a:latin typeface="한컴 백제 B"/>
                <a:ea typeface="한컴 백제 B"/>
              </a:rPr>
              <a:t>우리의 세계는 </a:t>
            </a:r>
            <a:r>
              <a:rPr lang="en-US" altLang="ko-KR" sz="2100">
                <a:solidFill>
                  <a:schemeClr val="lt2"/>
                </a:solidFill>
                <a:latin typeface="한컴 백제 B"/>
                <a:ea typeface="한컴 백제 B"/>
              </a:rPr>
              <a:t>3</a:t>
            </a:r>
            <a:r>
              <a:rPr lang="ko-KR" altLang="en-US" sz="2100">
                <a:solidFill>
                  <a:schemeClr val="lt2"/>
                </a:solidFill>
                <a:latin typeface="한컴 백제 B"/>
                <a:ea typeface="한컴 백제 B"/>
              </a:rPr>
              <a:t>차원</a:t>
            </a:r>
            <a:r>
              <a:rPr lang="ko-KR" altLang="en-US" sz="2100">
                <a:solidFill>
                  <a:schemeClr val="lt1"/>
                </a:solidFill>
                <a:latin typeface="한컴 백제 B"/>
                <a:ea typeface="한컴 백제 B"/>
              </a:rPr>
              <a:t>으로 이루어짐</a:t>
            </a:r>
            <a:endParaRPr lang="ko-KR" altLang="en-US" sz="21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73" name=""/>
          <p:cNvSpPr/>
          <p:nvPr/>
        </p:nvSpPr>
        <p:spPr>
          <a:xfrm>
            <a:off x="824119" y="1174096"/>
            <a:ext cx="7290837" cy="1919624"/>
          </a:xfrm>
          <a:prstGeom prst="mathMultiply">
            <a:avLst>
              <a:gd name="adj1" fmla="val 23520"/>
            </a:avLst>
          </a:prstGeom>
          <a:solidFill>
            <a:srgbClr val="c75252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2" grpId="0" animBg="1"/>
      <p:bldP spid="8363" grpId="1" animBg="1"/>
      <p:bldP spid="8364" grpId="2" animBg="1"/>
      <p:bldP spid="8370" grpId="3" animBg="1"/>
      <p:bldP spid="8365" grpId="4" animBg="1"/>
      <p:bldP spid="8369" grpId="5" animBg="1"/>
      <p:bldP spid="8366" grpId="6" animBg="1"/>
      <p:bldP spid="8367" grpId="7" animBg="1"/>
      <p:bldP spid="8371" grpId="8" animBg="1"/>
      <p:bldP spid="8373" grpId="9" animBg="1"/>
      <p:bldP spid="8372" grpId="10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612911" y="1542416"/>
            <a:ext cx="7918178" cy="65056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3700">
                <a:solidFill>
                  <a:schemeClr val="lt1"/>
                </a:solidFill>
                <a:latin typeface="한컴 백제 B"/>
                <a:ea typeface="한컴 백제 B"/>
              </a:rPr>
              <a:t>4</a:t>
            </a:r>
            <a:r>
              <a:rPr lang="ko-KR" altLang="en-US" sz="3700">
                <a:solidFill>
                  <a:schemeClr val="lt1"/>
                </a:solidFill>
                <a:latin typeface="한컴 백제 B"/>
                <a:ea typeface="한컴 백제 B"/>
              </a:rPr>
              <a:t>차원 도형에는 무엇이 있을까</a:t>
            </a:r>
            <a:r>
              <a:rPr lang="en-US" altLang="ko-KR" sz="3700">
                <a:solidFill>
                  <a:schemeClr val="lt1"/>
                </a:solidFill>
                <a:latin typeface="한컴 백제 B"/>
                <a:ea typeface="한컴 백제 B"/>
              </a:rPr>
              <a:t>?</a:t>
            </a:r>
            <a:endParaRPr lang="en-US" altLang="ko-KR" sz="37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18483" y="2358059"/>
            <a:ext cx="2365512" cy="2365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35873" y="3093535"/>
            <a:ext cx="3136126" cy="1650928"/>
          </a:xfrm>
          <a:prstGeom prst="rect">
            <a:avLst/>
          </a:prstGeom>
        </p:spPr>
      </p:pic>
      <p:pic>
        <p:nvPicPr>
          <p:cNvPr id="8362" name=""/>
          <p:cNvPicPr>
            <a:picLocks noChangeAspect="1"/>
          </p:cNvPicPr>
          <p:nvPr/>
        </p:nvPicPr>
        <p:blipFill rotWithShape="1">
          <a:blip r:embed="rId4"/>
          <a:srcRect l="18680" r="15980"/>
          <a:stretch>
            <a:fillRect/>
          </a:stretch>
        </p:blipFill>
        <p:spPr>
          <a:xfrm>
            <a:off x="1355697" y="964923"/>
            <a:ext cx="3216303" cy="2004060"/>
          </a:xfrm>
          <a:prstGeom prst="rect">
            <a:avLst/>
          </a:prstGeom>
        </p:spPr>
      </p:pic>
      <p:pic>
        <p:nvPicPr>
          <p:cNvPr id="8364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040795" y="1404730"/>
            <a:ext cx="2334039" cy="2334039"/>
          </a:xfrm>
          <a:prstGeom prst="rect">
            <a:avLst/>
          </a:prstGeom>
        </p:spPr>
      </p:pic>
      <p:sp>
        <p:nvSpPr>
          <p:cNvPr id="8365" name=""/>
          <p:cNvSpPr txBox="1"/>
          <p:nvPr/>
        </p:nvSpPr>
        <p:spPr>
          <a:xfrm>
            <a:off x="4810197" y="4017101"/>
            <a:ext cx="5350564" cy="44324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300">
                <a:solidFill>
                  <a:schemeClr val="lt1"/>
                </a:solidFill>
                <a:latin typeface="한컴 백제 B"/>
                <a:ea typeface="한컴 백제 B"/>
              </a:rPr>
              <a:t>4</a:t>
            </a:r>
            <a:r>
              <a:rPr lang="ko-KR" altLang="en-US" sz="2300">
                <a:solidFill>
                  <a:schemeClr val="lt1"/>
                </a:solidFill>
                <a:latin typeface="한컴 백제 B"/>
                <a:ea typeface="한컴 백제 B"/>
              </a:rPr>
              <a:t>차원 초입방체</a:t>
            </a:r>
            <a:r>
              <a:rPr lang="en-US" altLang="ko-KR" sz="2300">
                <a:solidFill>
                  <a:schemeClr val="lt1"/>
                </a:solidFill>
                <a:latin typeface="한컴 백제 B"/>
                <a:ea typeface="한컴 백제 B"/>
              </a:rPr>
              <a:t>(</a:t>
            </a:r>
            <a:r>
              <a:rPr lang="ko-KR" altLang="en-US" sz="2300">
                <a:solidFill>
                  <a:schemeClr val="lt1"/>
                </a:solidFill>
                <a:latin typeface="한컴 백제 B"/>
                <a:ea typeface="한컴 백제 B"/>
              </a:rPr>
              <a:t>하이퍼큐브</a:t>
            </a:r>
            <a:r>
              <a:rPr lang="en-US" altLang="ko-KR" sz="2300">
                <a:solidFill>
                  <a:schemeClr val="lt1"/>
                </a:solidFill>
                <a:latin typeface="한컴 백제 B"/>
                <a:ea typeface="한컴 백제 B"/>
              </a:rPr>
              <a:t>)</a:t>
            </a:r>
            <a:endParaRPr lang="en-US" altLang="ko-KR" sz="23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sp>
        <p:nvSpPr>
          <p:cNvPr id="8366" name=""/>
          <p:cNvSpPr txBox="1"/>
          <p:nvPr/>
        </p:nvSpPr>
        <p:spPr>
          <a:xfrm>
            <a:off x="4810197" y="604667"/>
            <a:ext cx="6131128" cy="48590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>
                <a:solidFill>
                  <a:schemeClr val="lt1"/>
                </a:solidFill>
                <a:latin typeface="한컴 백제 B"/>
                <a:ea typeface="한컴 백제 B"/>
              </a:rPr>
              <a:t>4</a:t>
            </a:r>
            <a:r>
              <a:rPr lang="ko-KR" altLang="en-US" sz="2600">
                <a:solidFill>
                  <a:schemeClr val="lt1"/>
                </a:solidFill>
                <a:latin typeface="한컴 백제 B"/>
                <a:ea typeface="한컴 백제 B"/>
              </a:rPr>
              <a:t>차원 도형 </a:t>
            </a:r>
            <a:r>
              <a:rPr lang="en-US" altLang="ko-KR" sz="2600">
                <a:solidFill>
                  <a:schemeClr val="lt1"/>
                </a:solidFill>
                <a:latin typeface="한컴 백제 B"/>
                <a:ea typeface="한컴 백제 B"/>
              </a:rPr>
              <a:t>:</a:t>
            </a:r>
            <a:r>
              <a:rPr lang="ko-KR" altLang="en-US" sz="2600">
                <a:solidFill>
                  <a:schemeClr val="lt1"/>
                </a:solidFill>
                <a:latin typeface="한컴 백제 B"/>
                <a:ea typeface="한컴 백제 B"/>
              </a:rPr>
              <a:t> 테서렉트</a:t>
            </a:r>
            <a:endParaRPr lang="ko-KR" altLang="en-US" sz="2600">
              <a:solidFill>
                <a:schemeClr val="lt1"/>
              </a:solidFill>
              <a:latin typeface="한컴 백제 B"/>
              <a:ea typeface="한컴 백제 B"/>
            </a:endParaRPr>
          </a:p>
        </p:txBody>
      </p:sp>
      <p:pic>
        <p:nvPicPr>
          <p:cNvPr id="8367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391520" y="391270"/>
            <a:ext cx="4360959" cy="4360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5" grpId="0" animBg="1"/>
      <p:bldP spid="8366" grpId="1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5" name="Google Shape;8415;p41"/>
          <p:cNvSpPr txBox="1">
            <a:spLocks noGrp="1"/>
          </p:cNvSpPr>
          <p:nvPr>
            <p:ph type="title" idx="0"/>
          </p:nvPr>
        </p:nvSpPr>
        <p:spPr>
          <a:xfrm>
            <a:off x="720000" y="2050075"/>
            <a:ext cx="3852000" cy="16359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>
                <a:latin typeface="한컴 백제 B"/>
                <a:ea typeface="한컴 백제 B"/>
              </a:rPr>
              <a:t>뫼비우스의 띠</a:t>
            </a:r>
            <a:endParaRPr lang="ko-KR" altLang="en-US">
              <a:latin typeface="한컴 백제 B"/>
              <a:ea typeface="한컴 백제 B"/>
            </a:endParaRPr>
          </a:p>
        </p:txBody>
      </p:sp>
      <p:sp>
        <p:nvSpPr>
          <p:cNvPr id="8416" name="Google Shape;8416;p41"/>
          <p:cNvSpPr txBox="1">
            <a:spLocks noGrp="1"/>
          </p:cNvSpPr>
          <p:nvPr>
            <p:ph type="title" idx="2"/>
          </p:nvPr>
        </p:nvSpPr>
        <p:spPr>
          <a:xfrm>
            <a:off x="720000" y="1031375"/>
            <a:ext cx="1288200" cy="101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>
                <a:latin typeface="한컴 백제 B"/>
                <a:ea typeface="한컴 백제 B"/>
              </a:rPr>
              <a:t>0</a:t>
            </a:r>
            <a:r>
              <a:rPr lang="en-US" altLang="ko-KR">
                <a:latin typeface="한컴 백제 B"/>
                <a:ea typeface="한컴 백제 B"/>
              </a:rPr>
              <a:t>2</a:t>
            </a:r>
            <a:endParaRPr lang="en-US" altLang="ko-KR">
              <a:latin typeface="한컴 백제 B"/>
              <a:ea typeface="한컴 백제 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Math Subject for Elementary - 4th Grade: Operations and Algebraic Thinking by Slidesgo">
  <a:themeElements>
    <a:clrScheme name="Simple Light">
      <a:dk1>
        <a:srgbClr val="000000"/>
      </a:dk1>
      <a:lt1>
        <a:srgbClr val="ffffff"/>
      </a:lt1>
      <a:dk2>
        <a:srgbClr val="ff8cc9"/>
      </a:dk2>
      <a:lt2>
        <a:srgbClr val="6af3f8"/>
      </a:lt2>
      <a:accent1>
        <a:srgbClr val="5557f1"/>
      </a:accent1>
      <a:accent2>
        <a:srgbClr val="3436d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af3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330</ep:Words>
  <ep:PresentationFormat/>
  <ep:Paragraphs>88</ep:Paragraphs>
  <ep:Slides>21</ep:Slides>
  <ep:Notes>21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Math Subject for Elementary - 4th Grade: Operations and Algebraic Thinking by Slidesgo</vt:lpstr>
      <vt:lpstr>차원 (Dimension)</vt:lpstr>
      <vt:lpstr>차원의 개념</vt:lpstr>
      <vt:lpstr>차원의 개념</vt:lpstr>
      <vt:lpstr>슬라이드 4</vt:lpstr>
      <vt:lpstr>슬라이드 5</vt:lpstr>
      <vt:lpstr>슬라이드 6</vt:lpstr>
      <vt:lpstr>슬라이드 7</vt:lpstr>
      <vt:lpstr>슬라이드 8</vt:lpstr>
      <vt:lpstr>뫼비우스의 띠</vt:lpstr>
      <vt:lpstr>슬라이드 10</vt:lpstr>
      <vt:lpstr>슬라이드 11</vt:lpstr>
      <vt:lpstr>슬라이드 12</vt:lpstr>
      <vt:lpstr>클라인 병</vt:lpstr>
      <vt:lpstr>슬라이드 14</vt:lpstr>
      <vt:lpstr>슬라이드 15</vt:lpstr>
      <vt:lpstr>프랙탈 속 차원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dcterms:modified xsi:type="dcterms:W3CDTF">2024-05-23T06:28:54.023</dcterms:modified>
  <cp:revision>53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